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embeddedFontLst>
    <p:embeddedFont>
      <p:font typeface="Anaheim" panose="020B0604020202020204" charset="0"/>
      <p:regular r:id="rId17"/>
      <p:bold r:id="rId18"/>
    </p:embeddedFont>
    <p:embeddedFont>
      <p:font typeface="Nunito Light" pitchFamily="2" charset="0"/>
      <p:regular r:id="rId19"/>
      <p:italic r:id="rId20"/>
    </p:embeddedFont>
    <p:embeddedFont>
      <p:font typeface="Open Sans" panose="020B0606030504020204" pitchFamily="34" charset="0"/>
      <p:regular r:id="rId21"/>
      <p:bold r:id="rId22"/>
      <p:italic r:id="rId23"/>
      <p:boldItalic r:id="rId24"/>
    </p:embeddedFont>
    <p:embeddedFont>
      <p:font typeface="Overpass" panose="020B0604020202020204" charset="0"/>
      <p:regular r:id="rId25"/>
      <p:bold r:id="rId26"/>
      <p:italic r:id="rId27"/>
      <p:boldItalic r:id="rId28"/>
    </p:embeddedFont>
    <p:embeddedFont>
      <p:font typeface="Rozha One" panose="020B0604020202020204"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42E9F6-D4ED-4D84-AD86-D7770E9E01C6}">
  <a:tblStyle styleId="{8642E9F6-D4ED-4D84-AD86-D7770E9E01C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62A51C3-9A9B-4AEC-B9A6-B83994D39D7B}"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5" d="100"/>
          <a:sy n="115" d="100"/>
        </p:scale>
        <p:origin x="51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8"/>
        <p:cNvGrpSpPr/>
        <p:nvPr/>
      </p:nvGrpSpPr>
      <p:grpSpPr>
        <a:xfrm>
          <a:off x="0" y="0"/>
          <a:ext cx="0" cy="0"/>
          <a:chOff x="0" y="0"/>
          <a:chExt cx="0" cy="0"/>
        </a:xfrm>
      </p:grpSpPr>
      <p:sp>
        <p:nvSpPr>
          <p:cNvPr id="1179" name="Google Shape;117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5"/>
        <p:cNvGrpSpPr/>
        <p:nvPr/>
      </p:nvGrpSpPr>
      <p:grpSpPr>
        <a:xfrm>
          <a:off x="0" y="0"/>
          <a:ext cx="0" cy="0"/>
          <a:chOff x="0" y="0"/>
          <a:chExt cx="0" cy="0"/>
        </a:xfrm>
      </p:grpSpPr>
      <p:sp>
        <p:nvSpPr>
          <p:cNvPr id="1276" name="Google Shape;1276;g2467702b0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2467702b0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4"/>
        <p:cNvGrpSpPr/>
        <p:nvPr/>
      </p:nvGrpSpPr>
      <p:grpSpPr>
        <a:xfrm>
          <a:off x="0" y="0"/>
          <a:ext cx="0" cy="0"/>
          <a:chOff x="0" y="0"/>
          <a:chExt cx="0" cy="0"/>
        </a:xfrm>
      </p:grpSpPr>
      <p:sp>
        <p:nvSpPr>
          <p:cNvPr id="1295" name="Google Shape;1295;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4"/>
        <p:cNvGrpSpPr/>
        <p:nvPr/>
      </p:nvGrpSpPr>
      <p:grpSpPr>
        <a:xfrm>
          <a:off x="0" y="0"/>
          <a:ext cx="0" cy="0"/>
          <a:chOff x="0" y="0"/>
          <a:chExt cx="0" cy="0"/>
        </a:xfrm>
      </p:grpSpPr>
      <p:sp>
        <p:nvSpPr>
          <p:cNvPr id="1305" name="Google Shape;130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0"/>
        <p:cNvGrpSpPr/>
        <p:nvPr/>
      </p:nvGrpSpPr>
      <p:grpSpPr>
        <a:xfrm>
          <a:off x="0" y="0"/>
          <a:ext cx="0" cy="0"/>
          <a:chOff x="0" y="0"/>
          <a:chExt cx="0" cy="0"/>
        </a:xfrm>
      </p:grpSpPr>
      <p:sp>
        <p:nvSpPr>
          <p:cNvPr id="1311" name="Google Shape;1311;g54dda1946d_4_27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2" name="Google Shape;1312;g54dda1946d_4_2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5"/>
        <p:cNvGrpSpPr/>
        <p:nvPr/>
      </p:nvGrpSpPr>
      <p:grpSpPr>
        <a:xfrm>
          <a:off x="0" y="0"/>
          <a:ext cx="0" cy="0"/>
          <a:chOff x="0" y="0"/>
          <a:chExt cx="0" cy="0"/>
        </a:xfrm>
      </p:grpSpPr>
      <p:sp>
        <p:nvSpPr>
          <p:cNvPr id="1186" name="Google Shape;1186;g2463346c6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2463346c6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1"/>
        <p:cNvGrpSpPr/>
        <p:nvPr/>
      </p:nvGrpSpPr>
      <p:grpSpPr>
        <a:xfrm>
          <a:off x="0" y="0"/>
          <a:ext cx="0" cy="0"/>
          <a:chOff x="0" y="0"/>
          <a:chExt cx="0" cy="0"/>
        </a:xfrm>
      </p:grpSpPr>
      <p:sp>
        <p:nvSpPr>
          <p:cNvPr id="1212" name="Google Shape;121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5"/>
        <p:cNvGrpSpPr/>
        <p:nvPr/>
      </p:nvGrpSpPr>
      <p:grpSpPr>
        <a:xfrm>
          <a:off x="0" y="0"/>
          <a:ext cx="0" cy="0"/>
          <a:chOff x="0" y="0"/>
          <a:chExt cx="0" cy="0"/>
        </a:xfrm>
      </p:grpSpPr>
      <p:sp>
        <p:nvSpPr>
          <p:cNvPr id="1226" name="Google Shape;122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4"/>
        <p:cNvGrpSpPr/>
        <p:nvPr/>
      </p:nvGrpSpPr>
      <p:grpSpPr>
        <a:xfrm>
          <a:off x="0" y="0"/>
          <a:ext cx="0" cy="0"/>
          <a:chOff x="0" y="0"/>
          <a:chExt cx="0" cy="0"/>
        </a:xfrm>
      </p:grpSpPr>
      <p:sp>
        <p:nvSpPr>
          <p:cNvPr id="1235" name="Google Shape;1235;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5"/>
        <p:cNvGrpSpPr/>
        <p:nvPr/>
      </p:nvGrpSpPr>
      <p:grpSpPr>
        <a:xfrm>
          <a:off x="0" y="0"/>
          <a:ext cx="0" cy="0"/>
          <a:chOff x="0" y="0"/>
          <a:chExt cx="0" cy="0"/>
        </a:xfrm>
      </p:grpSpPr>
      <p:sp>
        <p:nvSpPr>
          <p:cNvPr id="1246" name="Google Shape;124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8"/>
        <p:cNvGrpSpPr/>
        <p:nvPr/>
      </p:nvGrpSpPr>
      <p:grpSpPr>
        <a:xfrm>
          <a:off x="0" y="0"/>
          <a:ext cx="0" cy="0"/>
          <a:chOff x="0" y="0"/>
          <a:chExt cx="0" cy="0"/>
        </a:xfrm>
      </p:grpSpPr>
      <p:sp>
        <p:nvSpPr>
          <p:cNvPr id="1259" name="Google Shape;1259;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6777021" y="4854501"/>
            <a:ext cx="696691" cy="32067"/>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6777021" y="4918553"/>
            <a:ext cx="696691" cy="32067"/>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6777021" y="4982606"/>
            <a:ext cx="696691" cy="32067"/>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6777021" y="5046658"/>
            <a:ext cx="696691" cy="32067"/>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6777021" y="5111119"/>
            <a:ext cx="696691" cy="31659"/>
          </a:xfrm>
          <a:custGeom>
            <a:avLst/>
            <a:gdLst/>
            <a:ahLst/>
            <a:cxnLst/>
            <a:rect l="l" t="t" r="r" b="b"/>
            <a:pathLst>
              <a:path w="17841" h="775" extrusionOk="0">
                <a:moveTo>
                  <a:pt x="1" y="1"/>
                </a:moveTo>
                <a:lnTo>
                  <a:pt x="1" y="775"/>
                </a:lnTo>
                <a:lnTo>
                  <a:pt x="17840" y="77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6777021" y="4790428"/>
            <a:ext cx="696691" cy="32067"/>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745296" y="407"/>
            <a:ext cx="704618" cy="704228"/>
          </a:xfrm>
          <a:custGeom>
            <a:avLst/>
            <a:gdLst/>
            <a:ahLst/>
            <a:cxnLst/>
            <a:rect l="l" t="t" r="r" b="b"/>
            <a:pathLst>
              <a:path w="18044" h="18034" extrusionOk="0">
                <a:moveTo>
                  <a:pt x="0" y="1"/>
                </a:moveTo>
                <a:lnTo>
                  <a:pt x="0" y="18034"/>
                </a:lnTo>
                <a:lnTo>
                  <a:pt x="18044" y="18034"/>
                </a:lnTo>
                <a:lnTo>
                  <a:pt x="180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746077" y="1227"/>
            <a:ext cx="703056" cy="703017"/>
          </a:xfrm>
          <a:custGeom>
            <a:avLst/>
            <a:gdLst/>
            <a:ahLst/>
            <a:cxnLst/>
            <a:rect l="l" t="t" r="r" b="b"/>
            <a:pathLst>
              <a:path w="18004" h="18003" extrusionOk="0">
                <a:moveTo>
                  <a:pt x="9002" y="0"/>
                </a:moveTo>
                <a:cubicBezTo>
                  <a:pt x="4033" y="0"/>
                  <a:pt x="1" y="4022"/>
                  <a:pt x="1" y="9001"/>
                </a:cubicBezTo>
                <a:cubicBezTo>
                  <a:pt x="1" y="13970"/>
                  <a:pt x="4033" y="18002"/>
                  <a:pt x="9002" y="18002"/>
                </a:cubicBezTo>
                <a:cubicBezTo>
                  <a:pt x="13971" y="18002"/>
                  <a:pt x="18003" y="13970"/>
                  <a:pt x="18003" y="9001"/>
                </a:cubicBezTo>
                <a:cubicBezTo>
                  <a:pt x="18003" y="4022"/>
                  <a:pt x="13971" y="0"/>
                  <a:pt x="9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45889" y="122282"/>
            <a:ext cx="505034" cy="460478"/>
          </a:xfrm>
          <a:custGeom>
            <a:avLst/>
            <a:gdLst/>
            <a:ahLst/>
            <a:cxnLst/>
            <a:rect l="l" t="t" r="r" b="b"/>
            <a:pathLst>
              <a:path w="12933" h="11792" extrusionOk="0">
                <a:moveTo>
                  <a:pt x="6466" y="1"/>
                </a:moveTo>
                <a:cubicBezTo>
                  <a:pt x="4959" y="1"/>
                  <a:pt x="3452" y="576"/>
                  <a:pt x="2302" y="1726"/>
                </a:cubicBezTo>
                <a:cubicBezTo>
                  <a:pt x="1" y="4028"/>
                  <a:pt x="1" y="7765"/>
                  <a:pt x="2302" y="10066"/>
                </a:cubicBezTo>
                <a:cubicBezTo>
                  <a:pt x="3452" y="11216"/>
                  <a:pt x="4959" y="11792"/>
                  <a:pt x="6466" y="11792"/>
                </a:cubicBezTo>
                <a:cubicBezTo>
                  <a:pt x="7973" y="11792"/>
                  <a:pt x="9480" y="11216"/>
                  <a:pt x="10631" y="10066"/>
                </a:cubicBezTo>
                <a:cubicBezTo>
                  <a:pt x="12932" y="7765"/>
                  <a:pt x="12932" y="4028"/>
                  <a:pt x="10631" y="1726"/>
                </a:cubicBezTo>
                <a:cubicBezTo>
                  <a:pt x="9480" y="576"/>
                  <a:pt x="7973" y="1"/>
                  <a:pt x="6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10800000">
            <a:off x="8802172" y="4439351"/>
            <a:ext cx="351528" cy="703056"/>
          </a:xfrm>
          <a:custGeom>
            <a:avLst/>
            <a:gdLst/>
            <a:ahLst/>
            <a:cxnLst/>
            <a:rect l="l" t="t" r="r" b="b"/>
            <a:pathLst>
              <a:path w="9002" h="18004" extrusionOk="0">
                <a:moveTo>
                  <a:pt x="0" y="1"/>
                </a:moveTo>
                <a:lnTo>
                  <a:pt x="0" y="18003"/>
                </a:lnTo>
                <a:cubicBezTo>
                  <a:pt x="4969" y="18003"/>
                  <a:pt x="9002" y="13971"/>
                  <a:pt x="9002" y="9002"/>
                </a:cubicBezTo>
                <a:cubicBezTo>
                  <a:pt x="9002" y="4033"/>
                  <a:pt x="496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rot="10800000">
            <a:off x="8449082" y="4439351"/>
            <a:ext cx="351528" cy="703056"/>
          </a:xfrm>
          <a:custGeom>
            <a:avLst/>
            <a:gdLst/>
            <a:ahLst/>
            <a:cxnLst/>
            <a:rect l="l" t="t" r="r" b="b"/>
            <a:pathLst>
              <a:path w="9002" h="18004" extrusionOk="0">
                <a:moveTo>
                  <a:pt x="9002" y="1"/>
                </a:moveTo>
                <a:cubicBezTo>
                  <a:pt x="4033" y="1"/>
                  <a:pt x="0" y="4033"/>
                  <a:pt x="0" y="9002"/>
                </a:cubicBezTo>
                <a:cubicBezTo>
                  <a:pt x="0" y="13981"/>
                  <a:pt x="4033" y="18003"/>
                  <a:pt x="9002" y="18003"/>
                </a:cubicBezTo>
                <a:lnTo>
                  <a:pt x="9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rot="10800000">
            <a:off x="8734186" y="4723284"/>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rot="10800000">
            <a:off x="8884489" y="4723284"/>
            <a:ext cx="134801" cy="134801"/>
          </a:xfrm>
          <a:custGeom>
            <a:avLst/>
            <a:gdLst/>
            <a:ahLst/>
            <a:cxnLst/>
            <a:rect l="l" t="t" r="r" b="b"/>
            <a:pathLst>
              <a:path w="3452" h="3452" extrusionOk="0">
                <a:moveTo>
                  <a:pt x="1721" y="0"/>
                </a:moveTo>
                <a:cubicBezTo>
                  <a:pt x="1375" y="764"/>
                  <a:pt x="764" y="1375"/>
                  <a:pt x="0" y="1721"/>
                </a:cubicBezTo>
                <a:cubicBezTo>
                  <a:pt x="764" y="2077"/>
                  <a:pt x="1375" y="2688"/>
                  <a:pt x="1721" y="3452"/>
                </a:cubicBezTo>
                <a:cubicBezTo>
                  <a:pt x="2077" y="2688"/>
                  <a:pt x="2688" y="2077"/>
                  <a:pt x="3452" y="1721"/>
                </a:cubicBezTo>
                <a:cubicBezTo>
                  <a:pt x="2688" y="1375"/>
                  <a:pt x="207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rot="10800000">
            <a:off x="8585874" y="4723284"/>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rot="10800000">
            <a:off x="8522222" y="4318492"/>
            <a:ext cx="62871" cy="62871"/>
          </a:xfrm>
          <a:custGeom>
            <a:avLst/>
            <a:gdLst/>
            <a:ahLst/>
            <a:cxnLst/>
            <a:rect l="l" t="t" r="r" b="b"/>
            <a:pathLst>
              <a:path w="1610" h="1610" extrusionOk="0">
                <a:moveTo>
                  <a:pt x="805" y="1"/>
                </a:moveTo>
                <a:cubicBezTo>
                  <a:pt x="367" y="1"/>
                  <a:pt x="0" y="367"/>
                  <a:pt x="0" y="805"/>
                </a:cubicBezTo>
                <a:cubicBezTo>
                  <a:pt x="0" y="1253"/>
                  <a:pt x="36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rot="10800000">
            <a:off x="8645894" y="4318492"/>
            <a:ext cx="62871" cy="62871"/>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09" y="1253"/>
                  <a:pt x="1609" y="805"/>
                </a:cubicBezTo>
                <a:cubicBezTo>
                  <a:pt x="1609"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rot="10800000">
            <a:off x="8769956" y="4318492"/>
            <a:ext cx="62871" cy="62871"/>
          </a:xfrm>
          <a:custGeom>
            <a:avLst/>
            <a:gdLst/>
            <a:ahLst/>
            <a:cxnLst/>
            <a:rect l="l" t="t" r="r" b="b"/>
            <a:pathLst>
              <a:path w="1610" h="1610" extrusionOk="0">
                <a:moveTo>
                  <a:pt x="805" y="1"/>
                </a:moveTo>
                <a:cubicBezTo>
                  <a:pt x="357" y="1"/>
                  <a:pt x="1" y="367"/>
                  <a:pt x="1" y="805"/>
                </a:cubicBezTo>
                <a:cubicBezTo>
                  <a:pt x="1" y="1253"/>
                  <a:pt x="35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9027078" y="1190699"/>
            <a:ext cx="62480" cy="62870"/>
          </a:xfrm>
          <a:custGeom>
            <a:avLst/>
            <a:gdLst/>
            <a:ahLst/>
            <a:cxnLst/>
            <a:rect l="l" t="t" r="r" b="b"/>
            <a:pathLst>
              <a:path w="1600" h="1610" extrusionOk="0">
                <a:moveTo>
                  <a:pt x="805" y="1"/>
                </a:moveTo>
                <a:cubicBezTo>
                  <a:pt x="357" y="1"/>
                  <a:pt x="1" y="357"/>
                  <a:pt x="1" y="805"/>
                </a:cubicBezTo>
                <a:cubicBezTo>
                  <a:pt x="1" y="1243"/>
                  <a:pt x="357" y="1609"/>
                  <a:pt x="805" y="1609"/>
                </a:cubicBezTo>
                <a:cubicBezTo>
                  <a:pt x="1243" y="1609"/>
                  <a:pt x="1600" y="1243"/>
                  <a:pt x="1600" y="805"/>
                </a:cubicBezTo>
                <a:cubicBezTo>
                  <a:pt x="1600" y="35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9027078" y="1085342"/>
            <a:ext cx="62480" cy="62870"/>
          </a:xfrm>
          <a:custGeom>
            <a:avLst/>
            <a:gdLst/>
            <a:ahLst/>
            <a:cxnLst/>
            <a:rect l="l" t="t" r="r" b="b"/>
            <a:pathLst>
              <a:path w="1600" h="1610" extrusionOk="0">
                <a:moveTo>
                  <a:pt x="805" y="0"/>
                </a:moveTo>
                <a:cubicBezTo>
                  <a:pt x="357" y="0"/>
                  <a:pt x="1" y="357"/>
                  <a:pt x="1" y="805"/>
                </a:cubicBezTo>
                <a:cubicBezTo>
                  <a:pt x="1" y="1242"/>
                  <a:pt x="357" y="1609"/>
                  <a:pt x="805" y="1609"/>
                </a:cubicBezTo>
                <a:cubicBezTo>
                  <a:pt x="1243" y="1609"/>
                  <a:pt x="1600" y="1242"/>
                  <a:pt x="1600" y="805"/>
                </a:cubicBezTo>
                <a:cubicBezTo>
                  <a:pt x="1600" y="35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9027078" y="979555"/>
            <a:ext cx="62480" cy="62870"/>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9027078" y="874198"/>
            <a:ext cx="62480" cy="62870"/>
          </a:xfrm>
          <a:custGeom>
            <a:avLst/>
            <a:gdLst/>
            <a:ahLst/>
            <a:cxnLst/>
            <a:rect l="l" t="t" r="r" b="b"/>
            <a:pathLst>
              <a:path w="1600" h="1610" extrusionOk="0">
                <a:moveTo>
                  <a:pt x="805" y="0"/>
                </a:moveTo>
                <a:cubicBezTo>
                  <a:pt x="357" y="0"/>
                  <a:pt x="1" y="367"/>
                  <a:pt x="1" y="805"/>
                </a:cubicBezTo>
                <a:cubicBezTo>
                  <a:pt x="1" y="1253"/>
                  <a:pt x="357" y="1609"/>
                  <a:pt x="805" y="1609"/>
                </a:cubicBezTo>
                <a:cubicBezTo>
                  <a:pt x="1243" y="1609"/>
                  <a:pt x="1600" y="1253"/>
                  <a:pt x="1600" y="805"/>
                </a:cubicBezTo>
                <a:cubicBezTo>
                  <a:pt x="160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9027078" y="768842"/>
            <a:ext cx="62480" cy="62831"/>
          </a:xfrm>
          <a:custGeom>
            <a:avLst/>
            <a:gdLst/>
            <a:ahLst/>
            <a:cxnLst/>
            <a:rect l="l" t="t" r="r" b="b"/>
            <a:pathLst>
              <a:path w="1600" h="1609" extrusionOk="0">
                <a:moveTo>
                  <a:pt x="805" y="0"/>
                </a:moveTo>
                <a:cubicBezTo>
                  <a:pt x="357" y="0"/>
                  <a:pt x="1" y="356"/>
                  <a:pt x="1" y="804"/>
                </a:cubicBezTo>
                <a:cubicBezTo>
                  <a:pt x="1" y="1252"/>
                  <a:pt x="357" y="1609"/>
                  <a:pt x="805" y="1609"/>
                </a:cubicBezTo>
                <a:cubicBezTo>
                  <a:pt x="1243" y="1609"/>
                  <a:pt x="1600" y="1252"/>
                  <a:pt x="1600" y="804"/>
                </a:cubicBezTo>
                <a:cubicBezTo>
                  <a:pt x="160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10800000">
            <a:off x="8894018" y="4318492"/>
            <a:ext cx="62480" cy="62871"/>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903016" y="1190699"/>
            <a:ext cx="62871" cy="62870"/>
          </a:xfrm>
          <a:custGeom>
            <a:avLst/>
            <a:gdLst/>
            <a:ahLst/>
            <a:cxnLst/>
            <a:rect l="l" t="t" r="r" b="b"/>
            <a:pathLst>
              <a:path w="1610" h="1610" extrusionOk="0">
                <a:moveTo>
                  <a:pt x="805" y="1"/>
                </a:moveTo>
                <a:cubicBezTo>
                  <a:pt x="357" y="1"/>
                  <a:pt x="1" y="357"/>
                  <a:pt x="1" y="805"/>
                </a:cubicBezTo>
                <a:cubicBezTo>
                  <a:pt x="1" y="1243"/>
                  <a:pt x="357" y="1609"/>
                  <a:pt x="805" y="1609"/>
                </a:cubicBezTo>
                <a:cubicBezTo>
                  <a:pt x="1243" y="1609"/>
                  <a:pt x="1610" y="1243"/>
                  <a:pt x="1610" y="805"/>
                </a:cubicBezTo>
                <a:cubicBezTo>
                  <a:pt x="1610" y="35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8903016" y="1085342"/>
            <a:ext cx="62871" cy="62870"/>
          </a:xfrm>
          <a:custGeom>
            <a:avLst/>
            <a:gdLst/>
            <a:ahLst/>
            <a:cxnLst/>
            <a:rect l="l" t="t" r="r" b="b"/>
            <a:pathLst>
              <a:path w="1610" h="1610" extrusionOk="0">
                <a:moveTo>
                  <a:pt x="805" y="0"/>
                </a:moveTo>
                <a:cubicBezTo>
                  <a:pt x="357" y="0"/>
                  <a:pt x="1" y="357"/>
                  <a:pt x="1" y="805"/>
                </a:cubicBezTo>
                <a:cubicBezTo>
                  <a:pt x="1" y="1242"/>
                  <a:pt x="357" y="1609"/>
                  <a:pt x="805" y="1609"/>
                </a:cubicBezTo>
                <a:cubicBezTo>
                  <a:pt x="1243" y="1609"/>
                  <a:pt x="1610" y="1242"/>
                  <a:pt x="1610" y="805"/>
                </a:cubicBezTo>
                <a:cubicBezTo>
                  <a:pt x="1610" y="35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8903016" y="979555"/>
            <a:ext cx="62871"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903016" y="874198"/>
            <a:ext cx="62871"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43" y="1609"/>
                  <a:pt x="1610" y="1253"/>
                  <a:pt x="1610" y="805"/>
                </a:cubicBezTo>
                <a:cubicBezTo>
                  <a:pt x="161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903016" y="768842"/>
            <a:ext cx="62871"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43" y="1609"/>
                  <a:pt x="1610" y="1252"/>
                  <a:pt x="1610" y="804"/>
                </a:cubicBezTo>
                <a:cubicBezTo>
                  <a:pt x="161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rot="10800000">
            <a:off x="9017689" y="4318492"/>
            <a:ext cx="62871" cy="62871"/>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rot="10800000">
            <a:off x="8097163" y="4438570"/>
            <a:ext cx="351958" cy="351919"/>
          </a:xfrm>
          <a:custGeom>
            <a:avLst/>
            <a:gdLst/>
            <a:ahLst/>
            <a:cxnLst/>
            <a:rect l="l" t="t" r="r" b="b"/>
            <a:pathLst>
              <a:path w="9013" h="9012" extrusionOk="0">
                <a:moveTo>
                  <a:pt x="1650" y="0"/>
                </a:moveTo>
                <a:cubicBezTo>
                  <a:pt x="734" y="0"/>
                  <a:pt x="1" y="743"/>
                  <a:pt x="1" y="1650"/>
                </a:cubicBezTo>
                <a:lnTo>
                  <a:pt x="1" y="7362"/>
                </a:lnTo>
                <a:cubicBezTo>
                  <a:pt x="1" y="8278"/>
                  <a:pt x="734" y="9011"/>
                  <a:pt x="1650" y="9011"/>
                </a:cubicBezTo>
                <a:lnTo>
                  <a:pt x="7363" y="9011"/>
                </a:lnTo>
                <a:cubicBezTo>
                  <a:pt x="8269" y="9011"/>
                  <a:pt x="9012" y="8278"/>
                  <a:pt x="9012" y="7362"/>
                </a:cubicBezTo>
                <a:lnTo>
                  <a:pt x="9012" y="1650"/>
                </a:lnTo>
                <a:cubicBezTo>
                  <a:pt x="9012" y="743"/>
                  <a:pt x="8269" y="0"/>
                  <a:pt x="736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10800000">
            <a:off x="7745284" y="4438570"/>
            <a:ext cx="351919" cy="351919"/>
          </a:xfrm>
          <a:custGeom>
            <a:avLst/>
            <a:gdLst/>
            <a:ahLst/>
            <a:cxnLst/>
            <a:rect l="l" t="t" r="r" b="b"/>
            <a:pathLst>
              <a:path w="9012" h="9012" extrusionOk="0">
                <a:moveTo>
                  <a:pt x="1650" y="0"/>
                </a:moveTo>
                <a:cubicBezTo>
                  <a:pt x="733" y="0"/>
                  <a:pt x="0" y="743"/>
                  <a:pt x="0" y="1650"/>
                </a:cubicBezTo>
                <a:lnTo>
                  <a:pt x="0" y="7362"/>
                </a:lnTo>
                <a:cubicBezTo>
                  <a:pt x="0" y="8278"/>
                  <a:pt x="733" y="9011"/>
                  <a:pt x="1650" y="9011"/>
                </a:cubicBezTo>
                <a:lnTo>
                  <a:pt x="7352" y="9011"/>
                </a:lnTo>
                <a:cubicBezTo>
                  <a:pt x="8268" y="9011"/>
                  <a:pt x="9012" y="8278"/>
                  <a:pt x="9012" y="7362"/>
                </a:cubicBezTo>
                <a:lnTo>
                  <a:pt x="9012" y="1650"/>
                </a:lnTo>
                <a:cubicBezTo>
                  <a:pt x="9012" y="743"/>
                  <a:pt x="8268" y="0"/>
                  <a:pt x="7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rot="10800000">
            <a:off x="7745284" y="4790450"/>
            <a:ext cx="351919" cy="351958"/>
          </a:xfrm>
          <a:custGeom>
            <a:avLst/>
            <a:gdLst/>
            <a:ahLst/>
            <a:cxnLst/>
            <a:rect l="l" t="t" r="r" b="b"/>
            <a:pathLst>
              <a:path w="9012" h="9013" extrusionOk="0">
                <a:moveTo>
                  <a:pt x="1650" y="1"/>
                </a:moveTo>
                <a:cubicBezTo>
                  <a:pt x="733" y="1"/>
                  <a:pt x="0" y="744"/>
                  <a:pt x="0" y="1660"/>
                </a:cubicBezTo>
                <a:lnTo>
                  <a:pt x="0" y="7363"/>
                </a:lnTo>
                <a:cubicBezTo>
                  <a:pt x="0" y="8279"/>
                  <a:pt x="733" y="9012"/>
                  <a:pt x="1650" y="9012"/>
                </a:cubicBezTo>
                <a:lnTo>
                  <a:pt x="7352" y="9012"/>
                </a:lnTo>
                <a:cubicBezTo>
                  <a:pt x="8268" y="9012"/>
                  <a:pt x="9012" y="8279"/>
                  <a:pt x="9012" y="7363"/>
                </a:cubicBezTo>
                <a:lnTo>
                  <a:pt x="9012" y="1660"/>
                </a:lnTo>
                <a:cubicBezTo>
                  <a:pt x="9012" y="744"/>
                  <a:pt x="8268" y="1"/>
                  <a:pt x="73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8449562" y="382"/>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8449562" y="61222"/>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8449875" y="12247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8449875" y="184098"/>
            <a:ext cx="703837" cy="30264"/>
          </a:xfrm>
          <a:custGeom>
            <a:avLst/>
            <a:gdLst/>
            <a:ahLst/>
            <a:cxnLst/>
            <a:rect l="l" t="t" r="r" b="b"/>
            <a:pathLst>
              <a:path w="18024" h="775" extrusionOk="0">
                <a:moveTo>
                  <a:pt x="1" y="1"/>
                </a:moveTo>
                <a:lnTo>
                  <a:pt x="1" y="775"/>
                </a:lnTo>
                <a:lnTo>
                  <a:pt x="18024" y="77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8449875" y="244938"/>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8449875" y="306168"/>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8449875" y="36743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8449875" y="42866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8449875" y="489899"/>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8449875" y="551129"/>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8449875" y="612359"/>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449875" y="673590"/>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7040667" y="216"/>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7568360" y="334402"/>
            <a:ext cx="430" cy="17963"/>
          </a:xfrm>
          <a:custGeom>
            <a:avLst/>
            <a:gdLst/>
            <a:ahLst/>
            <a:cxnLst/>
            <a:rect l="l" t="t" r="r" b="b"/>
            <a:pathLst>
              <a:path w="11" h="460" extrusionOk="0">
                <a:moveTo>
                  <a:pt x="10" y="1"/>
                </a:moveTo>
                <a:cubicBezTo>
                  <a:pt x="0" y="154"/>
                  <a:pt x="0" y="306"/>
                  <a:pt x="0" y="459"/>
                </a:cubicBezTo>
                <a:lnTo>
                  <a:pt x="10" y="459"/>
                </a:lnTo>
                <a:lnTo>
                  <a:pt x="10" y="1"/>
                </a:lnTo>
                <a:close/>
              </a:path>
            </a:pathLst>
          </a:custGeom>
          <a:solidFill>
            <a:srgbClr val="769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rot="10800000">
            <a:off x="7039901" y="4790472"/>
            <a:ext cx="704228" cy="351919"/>
          </a:xfrm>
          <a:custGeom>
            <a:avLst/>
            <a:gdLst/>
            <a:ahLst/>
            <a:cxnLst/>
            <a:rect l="l" t="t" r="r" b="b"/>
            <a:pathLst>
              <a:path w="18034" h="9012" extrusionOk="0">
                <a:moveTo>
                  <a:pt x="1" y="0"/>
                </a:moveTo>
                <a:lnTo>
                  <a:pt x="1" y="9011"/>
                </a:lnTo>
                <a:lnTo>
                  <a:pt x="18034" y="9011"/>
                </a:lnTo>
                <a:cubicBezTo>
                  <a:pt x="18034" y="6517"/>
                  <a:pt x="17026" y="4266"/>
                  <a:pt x="15397" y="2637"/>
                </a:cubicBezTo>
                <a:cubicBezTo>
                  <a:pt x="13839" y="1079"/>
                  <a:pt x="11711" y="82"/>
                  <a:pt x="93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rot="10800000">
            <a:off x="8097184" y="4791593"/>
            <a:ext cx="351919" cy="351919"/>
          </a:xfrm>
          <a:custGeom>
            <a:avLst/>
            <a:gdLst/>
            <a:ahLst/>
            <a:cxnLst/>
            <a:rect l="l" t="t" r="r" b="b"/>
            <a:pathLst>
              <a:path w="9012" h="9012" extrusionOk="0">
                <a:moveTo>
                  <a:pt x="1650" y="0"/>
                </a:moveTo>
                <a:cubicBezTo>
                  <a:pt x="733" y="0"/>
                  <a:pt x="0" y="743"/>
                  <a:pt x="0" y="1650"/>
                </a:cubicBezTo>
                <a:lnTo>
                  <a:pt x="0" y="7362"/>
                </a:lnTo>
                <a:cubicBezTo>
                  <a:pt x="0" y="8278"/>
                  <a:pt x="733" y="9011"/>
                  <a:pt x="1650" y="9011"/>
                </a:cubicBezTo>
                <a:lnTo>
                  <a:pt x="7352" y="9011"/>
                </a:lnTo>
                <a:cubicBezTo>
                  <a:pt x="8268" y="9011"/>
                  <a:pt x="9012" y="8278"/>
                  <a:pt x="9012" y="7362"/>
                </a:cubicBezTo>
                <a:lnTo>
                  <a:pt x="9012" y="1650"/>
                </a:lnTo>
                <a:cubicBezTo>
                  <a:pt x="9012" y="743"/>
                  <a:pt x="8268" y="0"/>
                  <a:pt x="7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txBox="1">
            <a:spLocks noGrp="1"/>
          </p:cNvSpPr>
          <p:nvPr>
            <p:ph type="ctrTitle"/>
          </p:nvPr>
        </p:nvSpPr>
        <p:spPr>
          <a:xfrm>
            <a:off x="3268537" y="1677250"/>
            <a:ext cx="5162100" cy="1353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58" name="Google Shape;58;p2"/>
          <p:cNvSpPr txBox="1">
            <a:spLocks noGrp="1"/>
          </p:cNvSpPr>
          <p:nvPr>
            <p:ph type="subTitle" idx="1"/>
          </p:nvPr>
        </p:nvSpPr>
        <p:spPr>
          <a:xfrm>
            <a:off x="3268537" y="3081350"/>
            <a:ext cx="5162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59" name="Google Shape;59;p2"/>
          <p:cNvSpPr>
            <a:spLocks noGrp="1"/>
          </p:cNvSpPr>
          <p:nvPr>
            <p:ph type="pic" idx="2"/>
          </p:nvPr>
        </p:nvSpPr>
        <p:spPr>
          <a:xfrm>
            <a:off x="0" y="0"/>
            <a:ext cx="2984700" cy="5143500"/>
          </a:xfrm>
          <a:prstGeom prst="rect">
            <a:avLst/>
          </a:prstGeom>
          <a:noFill/>
          <a:ln>
            <a:noFill/>
          </a:ln>
        </p:spPr>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3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32"/>
        <p:cNvGrpSpPr/>
        <p:nvPr/>
      </p:nvGrpSpPr>
      <p:grpSpPr>
        <a:xfrm>
          <a:off x="0" y="0"/>
          <a:ext cx="0" cy="0"/>
          <a:chOff x="0" y="0"/>
          <a:chExt cx="0" cy="0"/>
        </a:xfrm>
      </p:grpSpPr>
      <p:grpSp>
        <p:nvGrpSpPr>
          <p:cNvPr id="533" name="Google Shape;533;p13"/>
          <p:cNvGrpSpPr/>
          <p:nvPr/>
        </p:nvGrpSpPr>
        <p:grpSpPr>
          <a:xfrm>
            <a:off x="1413017" y="4438702"/>
            <a:ext cx="697891" cy="704222"/>
            <a:chOff x="1413017" y="4438702"/>
            <a:chExt cx="697891" cy="704222"/>
          </a:xfrm>
        </p:grpSpPr>
        <p:sp>
          <p:nvSpPr>
            <p:cNvPr id="534" name="Google Shape;534;p13"/>
            <p:cNvSpPr/>
            <p:nvPr/>
          </p:nvSpPr>
          <p:spPr>
            <a:xfrm rot="10800000">
              <a:off x="1413017" y="5112270"/>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13"/>
            <p:cNvSpPr/>
            <p:nvPr/>
          </p:nvSpPr>
          <p:spPr>
            <a:xfrm rot="10800000">
              <a:off x="1414217" y="5051045"/>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13"/>
            <p:cNvSpPr/>
            <p:nvPr/>
          </p:nvSpPr>
          <p:spPr>
            <a:xfrm rot="10800000">
              <a:off x="1414217" y="4989815"/>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13"/>
            <p:cNvSpPr/>
            <p:nvPr/>
          </p:nvSpPr>
          <p:spPr>
            <a:xfrm rot="10800000">
              <a:off x="1414217" y="4928545"/>
              <a:ext cx="696691" cy="30693"/>
            </a:xfrm>
            <a:custGeom>
              <a:avLst/>
              <a:gdLst/>
              <a:ahLst/>
              <a:cxnLst/>
              <a:rect l="l" t="t" r="r" b="b"/>
              <a:pathLst>
                <a:path w="17841" h="786"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13"/>
            <p:cNvSpPr/>
            <p:nvPr/>
          </p:nvSpPr>
          <p:spPr>
            <a:xfrm rot="10800000">
              <a:off x="1414217" y="4867315"/>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13"/>
            <p:cNvSpPr/>
            <p:nvPr/>
          </p:nvSpPr>
          <p:spPr>
            <a:xfrm rot="10800000">
              <a:off x="1414217" y="4806084"/>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13"/>
            <p:cNvSpPr/>
            <p:nvPr/>
          </p:nvSpPr>
          <p:spPr>
            <a:xfrm rot="10800000">
              <a:off x="1414217" y="4744854"/>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13"/>
            <p:cNvSpPr/>
            <p:nvPr/>
          </p:nvSpPr>
          <p:spPr>
            <a:xfrm rot="10800000">
              <a:off x="1414217" y="4683623"/>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13"/>
            <p:cNvSpPr/>
            <p:nvPr/>
          </p:nvSpPr>
          <p:spPr>
            <a:xfrm rot="10800000">
              <a:off x="1414217" y="4622393"/>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13"/>
            <p:cNvSpPr/>
            <p:nvPr/>
          </p:nvSpPr>
          <p:spPr>
            <a:xfrm rot="10800000">
              <a:off x="1414217" y="4561163"/>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13"/>
            <p:cNvSpPr/>
            <p:nvPr/>
          </p:nvSpPr>
          <p:spPr>
            <a:xfrm rot="10800000">
              <a:off x="1414217" y="4499932"/>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13"/>
            <p:cNvSpPr/>
            <p:nvPr/>
          </p:nvSpPr>
          <p:spPr>
            <a:xfrm rot="10800000">
              <a:off x="1414217" y="4438702"/>
              <a:ext cx="696691" cy="30264"/>
            </a:xfrm>
            <a:custGeom>
              <a:avLst/>
              <a:gdLst/>
              <a:ahLst/>
              <a:cxnLst/>
              <a:rect l="l" t="t" r="r" b="b"/>
              <a:pathLst>
                <a:path w="17841" h="775" extrusionOk="0">
                  <a:moveTo>
                    <a:pt x="1" y="1"/>
                  </a:moveTo>
                  <a:lnTo>
                    <a:pt x="1" y="775"/>
                  </a:lnTo>
                  <a:lnTo>
                    <a:pt x="17840" y="77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6" name="Google Shape;546;p13"/>
          <p:cNvSpPr/>
          <p:nvPr/>
        </p:nvSpPr>
        <p:spPr>
          <a:xfrm rot="10800000">
            <a:off x="4" y="4438855"/>
            <a:ext cx="352348" cy="352309"/>
          </a:xfrm>
          <a:custGeom>
            <a:avLst/>
            <a:gdLst/>
            <a:ahLst/>
            <a:cxnLst/>
            <a:rect l="l" t="t" r="r" b="b"/>
            <a:pathLst>
              <a:path w="9023" h="9022" extrusionOk="0">
                <a:moveTo>
                  <a:pt x="1060" y="0"/>
                </a:moveTo>
                <a:cubicBezTo>
                  <a:pt x="479" y="0"/>
                  <a:pt x="1" y="468"/>
                  <a:pt x="1" y="1059"/>
                </a:cubicBezTo>
                <a:lnTo>
                  <a:pt x="1" y="7953"/>
                </a:lnTo>
                <a:cubicBezTo>
                  <a:pt x="1" y="8543"/>
                  <a:pt x="479" y="9022"/>
                  <a:pt x="1060" y="9022"/>
                </a:cubicBezTo>
                <a:lnTo>
                  <a:pt x="7953" y="9022"/>
                </a:lnTo>
                <a:cubicBezTo>
                  <a:pt x="8544" y="9022"/>
                  <a:pt x="9022" y="8543"/>
                  <a:pt x="9022" y="7953"/>
                </a:cubicBezTo>
                <a:lnTo>
                  <a:pt x="9022" y="1059"/>
                </a:lnTo>
                <a:cubicBezTo>
                  <a:pt x="9022" y="468"/>
                  <a:pt x="8544" y="0"/>
                  <a:pt x="79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13"/>
          <p:cNvSpPr/>
          <p:nvPr/>
        </p:nvSpPr>
        <p:spPr>
          <a:xfrm rot="10800000">
            <a:off x="353094" y="4791945"/>
            <a:ext cx="351138" cy="351528"/>
          </a:xfrm>
          <a:custGeom>
            <a:avLst/>
            <a:gdLst/>
            <a:ahLst/>
            <a:cxnLst/>
            <a:rect l="l" t="t" r="r" b="b"/>
            <a:pathLst>
              <a:path w="8992" h="9002" extrusionOk="0">
                <a:moveTo>
                  <a:pt x="0" y="0"/>
                </a:moveTo>
                <a:lnTo>
                  <a:pt x="0" y="9002"/>
                </a:lnTo>
                <a:lnTo>
                  <a:pt x="7046" y="9002"/>
                </a:lnTo>
                <a:cubicBezTo>
                  <a:pt x="8116" y="9002"/>
                  <a:pt x="8991" y="8126"/>
                  <a:pt x="8991" y="7057"/>
                </a:cubicBezTo>
                <a:lnTo>
                  <a:pt x="899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13"/>
          <p:cNvSpPr/>
          <p:nvPr/>
        </p:nvSpPr>
        <p:spPr>
          <a:xfrm rot="10800000">
            <a:off x="2110869" y="4792573"/>
            <a:ext cx="704228" cy="351919"/>
          </a:xfrm>
          <a:custGeom>
            <a:avLst/>
            <a:gdLst/>
            <a:ahLst/>
            <a:cxnLst/>
            <a:rect l="l" t="t" r="r" b="b"/>
            <a:pathLst>
              <a:path w="18034" h="9012" extrusionOk="0">
                <a:moveTo>
                  <a:pt x="0" y="0"/>
                </a:moveTo>
                <a:lnTo>
                  <a:pt x="0" y="9011"/>
                </a:lnTo>
                <a:lnTo>
                  <a:pt x="18034" y="9011"/>
                </a:lnTo>
                <a:lnTo>
                  <a:pt x="180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13"/>
          <p:cNvSpPr/>
          <p:nvPr/>
        </p:nvSpPr>
        <p:spPr>
          <a:xfrm rot="10800000">
            <a:off x="2815057" y="4792182"/>
            <a:ext cx="351919" cy="352309"/>
          </a:xfrm>
          <a:custGeom>
            <a:avLst/>
            <a:gdLst/>
            <a:ahLst/>
            <a:cxnLst/>
            <a:rect l="l" t="t" r="r" b="b"/>
            <a:pathLst>
              <a:path w="9012" h="9022" extrusionOk="0">
                <a:moveTo>
                  <a:pt x="0" y="0"/>
                </a:moveTo>
                <a:cubicBezTo>
                  <a:pt x="0" y="4979"/>
                  <a:pt x="4032" y="9022"/>
                  <a:pt x="9011" y="9022"/>
                </a:cubicBezTo>
                <a:lnTo>
                  <a:pt x="9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13"/>
          <p:cNvSpPr/>
          <p:nvPr/>
        </p:nvSpPr>
        <p:spPr>
          <a:xfrm rot="10800000">
            <a:off x="713230" y="4438702"/>
            <a:ext cx="1048571" cy="704228"/>
          </a:xfrm>
          <a:custGeom>
            <a:avLst/>
            <a:gdLst/>
            <a:ahLst/>
            <a:cxnLst/>
            <a:rect l="l" t="t" r="r" b="b"/>
            <a:pathLst>
              <a:path w="26852" h="18034" extrusionOk="0">
                <a:moveTo>
                  <a:pt x="8778" y="1"/>
                </a:moveTo>
                <a:cubicBezTo>
                  <a:pt x="3952" y="1"/>
                  <a:pt x="31" y="3951"/>
                  <a:pt x="31" y="8819"/>
                </a:cubicBezTo>
                <a:lnTo>
                  <a:pt x="31" y="9022"/>
                </a:lnTo>
                <a:lnTo>
                  <a:pt x="1" y="9022"/>
                </a:lnTo>
                <a:lnTo>
                  <a:pt x="1" y="9226"/>
                </a:lnTo>
                <a:cubicBezTo>
                  <a:pt x="1" y="14093"/>
                  <a:pt x="3921" y="18034"/>
                  <a:pt x="8747" y="18034"/>
                </a:cubicBezTo>
                <a:lnTo>
                  <a:pt x="17891" y="18034"/>
                </a:lnTo>
                <a:lnTo>
                  <a:pt x="17891" y="17127"/>
                </a:lnTo>
                <a:cubicBezTo>
                  <a:pt x="17891" y="12668"/>
                  <a:pt x="21476" y="9043"/>
                  <a:pt x="25915" y="9043"/>
                </a:cubicBezTo>
                <a:lnTo>
                  <a:pt x="26811" y="9043"/>
                </a:lnTo>
                <a:lnTo>
                  <a:pt x="2685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13"/>
          <p:cNvSpPr/>
          <p:nvPr/>
        </p:nvSpPr>
        <p:spPr>
          <a:xfrm rot="10800000">
            <a:off x="1236110" y="4615637"/>
            <a:ext cx="351528" cy="352348"/>
          </a:xfrm>
          <a:custGeom>
            <a:avLst/>
            <a:gdLst/>
            <a:ahLst/>
            <a:cxnLst/>
            <a:rect l="l" t="t" r="r" b="b"/>
            <a:pathLst>
              <a:path w="9002" h="9023" extrusionOk="0">
                <a:moveTo>
                  <a:pt x="4461" y="1"/>
                </a:moveTo>
                <a:cubicBezTo>
                  <a:pt x="1996" y="1"/>
                  <a:pt x="1" y="2027"/>
                  <a:pt x="1" y="4512"/>
                </a:cubicBezTo>
                <a:lnTo>
                  <a:pt x="1" y="4522"/>
                </a:lnTo>
                <a:cubicBezTo>
                  <a:pt x="1" y="7006"/>
                  <a:pt x="1996" y="9023"/>
                  <a:pt x="4461" y="9023"/>
                </a:cubicBezTo>
                <a:lnTo>
                  <a:pt x="4532" y="9023"/>
                </a:lnTo>
                <a:cubicBezTo>
                  <a:pt x="6996" y="9023"/>
                  <a:pt x="9002" y="7006"/>
                  <a:pt x="9002" y="4522"/>
                </a:cubicBezTo>
                <a:lnTo>
                  <a:pt x="9002" y="4512"/>
                </a:lnTo>
                <a:cubicBezTo>
                  <a:pt x="9002" y="2017"/>
                  <a:pt x="6996" y="1"/>
                  <a:pt x="45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13"/>
          <p:cNvSpPr/>
          <p:nvPr/>
        </p:nvSpPr>
        <p:spPr>
          <a:xfrm>
            <a:off x="727000" y="542825"/>
            <a:ext cx="7704000" cy="40611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13"/>
          <p:cNvSpPr/>
          <p:nvPr/>
        </p:nvSpPr>
        <p:spPr>
          <a:xfrm rot="10800000">
            <a:off x="8802172" y="4439351"/>
            <a:ext cx="351528" cy="703056"/>
          </a:xfrm>
          <a:custGeom>
            <a:avLst/>
            <a:gdLst/>
            <a:ahLst/>
            <a:cxnLst/>
            <a:rect l="l" t="t" r="r" b="b"/>
            <a:pathLst>
              <a:path w="9002" h="18004" extrusionOk="0">
                <a:moveTo>
                  <a:pt x="0" y="1"/>
                </a:moveTo>
                <a:lnTo>
                  <a:pt x="0" y="18003"/>
                </a:lnTo>
                <a:cubicBezTo>
                  <a:pt x="4969" y="18003"/>
                  <a:pt x="9002" y="13971"/>
                  <a:pt x="9002" y="9002"/>
                </a:cubicBezTo>
                <a:cubicBezTo>
                  <a:pt x="9002" y="4033"/>
                  <a:pt x="496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13"/>
          <p:cNvSpPr/>
          <p:nvPr/>
        </p:nvSpPr>
        <p:spPr>
          <a:xfrm rot="10800000">
            <a:off x="8449082" y="4439351"/>
            <a:ext cx="351528" cy="703056"/>
          </a:xfrm>
          <a:custGeom>
            <a:avLst/>
            <a:gdLst/>
            <a:ahLst/>
            <a:cxnLst/>
            <a:rect l="l" t="t" r="r" b="b"/>
            <a:pathLst>
              <a:path w="9002" h="18004" extrusionOk="0">
                <a:moveTo>
                  <a:pt x="9002" y="1"/>
                </a:moveTo>
                <a:cubicBezTo>
                  <a:pt x="4033" y="1"/>
                  <a:pt x="0" y="4033"/>
                  <a:pt x="0" y="9002"/>
                </a:cubicBezTo>
                <a:cubicBezTo>
                  <a:pt x="0" y="13981"/>
                  <a:pt x="4033" y="18003"/>
                  <a:pt x="9002" y="18003"/>
                </a:cubicBezTo>
                <a:lnTo>
                  <a:pt x="9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13"/>
          <p:cNvSpPr/>
          <p:nvPr/>
        </p:nvSpPr>
        <p:spPr>
          <a:xfrm rot="10800000">
            <a:off x="8734186" y="4723284"/>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13"/>
          <p:cNvSpPr/>
          <p:nvPr/>
        </p:nvSpPr>
        <p:spPr>
          <a:xfrm rot="10800000">
            <a:off x="8884489" y="4723284"/>
            <a:ext cx="134801" cy="134801"/>
          </a:xfrm>
          <a:custGeom>
            <a:avLst/>
            <a:gdLst/>
            <a:ahLst/>
            <a:cxnLst/>
            <a:rect l="l" t="t" r="r" b="b"/>
            <a:pathLst>
              <a:path w="3452" h="3452" extrusionOk="0">
                <a:moveTo>
                  <a:pt x="1721" y="0"/>
                </a:moveTo>
                <a:cubicBezTo>
                  <a:pt x="1375" y="764"/>
                  <a:pt x="764" y="1375"/>
                  <a:pt x="0" y="1721"/>
                </a:cubicBezTo>
                <a:cubicBezTo>
                  <a:pt x="764" y="2077"/>
                  <a:pt x="1375" y="2688"/>
                  <a:pt x="1721" y="3452"/>
                </a:cubicBezTo>
                <a:cubicBezTo>
                  <a:pt x="2077" y="2688"/>
                  <a:pt x="2688" y="2077"/>
                  <a:pt x="3452" y="1721"/>
                </a:cubicBezTo>
                <a:cubicBezTo>
                  <a:pt x="2688" y="1375"/>
                  <a:pt x="207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13"/>
          <p:cNvSpPr/>
          <p:nvPr/>
        </p:nvSpPr>
        <p:spPr>
          <a:xfrm rot="10800000">
            <a:off x="8585874" y="4723284"/>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13"/>
          <p:cNvSpPr/>
          <p:nvPr/>
        </p:nvSpPr>
        <p:spPr>
          <a:xfrm rot="10800000">
            <a:off x="8522222" y="4318492"/>
            <a:ext cx="62871" cy="62871"/>
          </a:xfrm>
          <a:custGeom>
            <a:avLst/>
            <a:gdLst/>
            <a:ahLst/>
            <a:cxnLst/>
            <a:rect l="l" t="t" r="r" b="b"/>
            <a:pathLst>
              <a:path w="1610" h="1610" extrusionOk="0">
                <a:moveTo>
                  <a:pt x="805" y="1"/>
                </a:moveTo>
                <a:cubicBezTo>
                  <a:pt x="367" y="1"/>
                  <a:pt x="0" y="367"/>
                  <a:pt x="0" y="805"/>
                </a:cubicBezTo>
                <a:cubicBezTo>
                  <a:pt x="0" y="1253"/>
                  <a:pt x="36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13"/>
          <p:cNvSpPr/>
          <p:nvPr/>
        </p:nvSpPr>
        <p:spPr>
          <a:xfrm rot="10800000">
            <a:off x="8645894" y="4318492"/>
            <a:ext cx="62871" cy="62871"/>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09" y="1253"/>
                  <a:pt x="1609" y="805"/>
                </a:cubicBezTo>
                <a:cubicBezTo>
                  <a:pt x="1609"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13"/>
          <p:cNvSpPr/>
          <p:nvPr/>
        </p:nvSpPr>
        <p:spPr>
          <a:xfrm rot="10800000">
            <a:off x="8769956" y="4318492"/>
            <a:ext cx="62871" cy="62871"/>
          </a:xfrm>
          <a:custGeom>
            <a:avLst/>
            <a:gdLst/>
            <a:ahLst/>
            <a:cxnLst/>
            <a:rect l="l" t="t" r="r" b="b"/>
            <a:pathLst>
              <a:path w="1610" h="1610" extrusionOk="0">
                <a:moveTo>
                  <a:pt x="805" y="1"/>
                </a:moveTo>
                <a:cubicBezTo>
                  <a:pt x="357" y="1"/>
                  <a:pt x="1" y="367"/>
                  <a:pt x="1" y="805"/>
                </a:cubicBezTo>
                <a:cubicBezTo>
                  <a:pt x="1" y="1253"/>
                  <a:pt x="35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13"/>
          <p:cNvSpPr/>
          <p:nvPr/>
        </p:nvSpPr>
        <p:spPr>
          <a:xfrm rot="10800000">
            <a:off x="8894018" y="4318492"/>
            <a:ext cx="62480" cy="62871"/>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13"/>
          <p:cNvSpPr/>
          <p:nvPr/>
        </p:nvSpPr>
        <p:spPr>
          <a:xfrm rot="10800000">
            <a:off x="9017689" y="4318492"/>
            <a:ext cx="62871" cy="62871"/>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13"/>
          <p:cNvSpPr/>
          <p:nvPr/>
        </p:nvSpPr>
        <p:spPr>
          <a:xfrm rot="10800000">
            <a:off x="7745284" y="4790450"/>
            <a:ext cx="351919" cy="351958"/>
          </a:xfrm>
          <a:custGeom>
            <a:avLst/>
            <a:gdLst/>
            <a:ahLst/>
            <a:cxnLst/>
            <a:rect l="l" t="t" r="r" b="b"/>
            <a:pathLst>
              <a:path w="9012" h="9013" extrusionOk="0">
                <a:moveTo>
                  <a:pt x="1650" y="1"/>
                </a:moveTo>
                <a:cubicBezTo>
                  <a:pt x="733" y="1"/>
                  <a:pt x="0" y="744"/>
                  <a:pt x="0" y="1660"/>
                </a:cubicBezTo>
                <a:lnTo>
                  <a:pt x="0" y="7363"/>
                </a:lnTo>
                <a:cubicBezTo>
                  <a:pt x="0" y="8279"/>
                  <a:pt x="733" y="9012"/>
                  <a:pt x="1650" y="9012"/>
                </a:cubicBezTo>
                <a:lnTo>
                  <a:pt x="7352" y="9012"/>
                </a:lnTo>
                <a:cubicBezTo>
                  <a:pt x="8268" y="9012"/>
                  <a:pt x="9012" y="8279"/>
                  <a:pt x="9012" y="7363"/>
                </a:cubicBezTo>
                <a:lnTo>
                  <a:pt x="9012" y="1660"/>
                </a:lnTo>
                <a:cubicBezTo>
                  <a:pt x="9012" y="744"/>
                  <a:pt x="8268" y="1"/>
                  <a:pt x="73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13"/>
          <p:cNvSpPr/>
          <p:nvPr/>
        </p:nvSpPr>
        <p:spPr>
          <a:xfrm rot="10800000">
            <a:off x="8097184" y="4791593"/>
            <a:ext cx="351919" cy="351919"/>
          </a:xfrm>
          <a:custGeom>
            <a:avLst/>
            <a:gdLst/>
            <a:ahLst/>
            <a:cxnLst/>
            <a:rect l="l" t="t" r="r" b="b"/>
            <a:pathLst>
              <a:path w="9012" h="9012" extrusionOk="0">
                <a:moveTo>
                  <a:pt x="1650" y="0"/>
                </a:moveTo>
                <a:cubicBezTo>
                  <a:pt x="733" y="0"/>
                  <a:pt x="0" y="743"/>
                  <a:pt x="0" y="1650"/>
                </a:cubicBezTo>
                <a:lnTo>
                  <a:pt x="0" y="7362"/>
                </a:lnTo>
                <a:cubicBezTo>
                  <a:pt x="0" y="8278"/>
                  <a:pt x="733" y="9011"/>
                  <a:pt x="1650" y="9011"/>
                </a:cubicBezTo>
                <a:lnTo>
                  <a:pt x="7352" y="9011"/>
                </a:lnTo>
                <a:cubicBezTo>
                  <a:pt x="8268" y="9011"/>
                  <a:pt x="9012" y="8278"/>
                  <a:pt x="9012" y="7362"/>
                </a:cubicBezTo>
                <a:lnTo>
                  <a:pt x="9012" y="1650"/>
                </a:lnTo>
                <a:cubicBezTo>
                  <a:pt x="9012" y="743"/>
                  <a:pt x="8268" y="0"/>
                  <a:pt x="73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66" name="Google Shape;566;p13"/>
          <p:cNvSpPr txBox="1">
            <a:spLocks noGrp="1"/>
          </p:cNvSpPr>
          <p:nvPr>
            <p:ph type="title" idx="2" hasCustomPrompt="1"/>
          </p:nvPr>
        </p:nvSpPr>
        <p:spPr>
          <a:xfrm>
            <a:off x="720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7" name="Google Shape;567;p13"/>
          <p:cNvSpPr txBox="1">
            <a:spLocks noGrp="1"/>
          </p:cNvSpPr>
          <p:nvPr>
            <p:ph type="title" idx="3" hasCustomPrompt="1"/>
          </p:nvPr>
        </p:nvSpPr>
        <p:spPr>
          <a:xfrm>
            <a:off x="720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8" name="Google Shape;568;p13"/>
          <p:cNvSpPr txBox="1">
            <a:spLocks noGrp="1"/>
          </p:cNvSpPr>
          <p:nvPr>
            <p:ph type="title" idx="4" hasCustomPrompt="1"/>
          </p:nvPr>
        </p:nvSpPr>
        <p:spPr>
          <a:xfrm>
            <a:off x="3306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9" name="Google Shape;569;p13"/>
          <p:cNvSpPr txBox="1">
            <a:spLocks noGrp="1"/>
          </p:cNvSpPr>
          <p:nvPr>
            <p:ph type="title" idx="5" hasCustomPrompt="1"/>
          </p:nvPr>
        </p:nvSpPr>
        <p:spPr>
          <a:xfrm>
            <a:off x="3306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0" name="Google Shape;570;p13"/>
          <p:cNvSpPr txBox="1">
            <a:spLocks noGrp="1"/>
          </p:cNvSpPr>
          <p:nvPr>
            <p:ph type="title" idx="6" hasCustomPrompt="1"/>
          </p:nvPr>
        </p:nvSpPr>
        <p:spPr>
          <a:xfrm>
            <a:off x="5892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1" name="Google Shape;571;p13"/>
          <p:cNvSpPr txBox="1">
            <a:spLocks noGrp="1"/>
          </p:cNvSpPr>
          <p:nvPr>
            <p:ph type="title" idx="7" hasCustomPrompt="1"/>
          </p:nvPr>
        </p:nvSpPr>
        <p:spPr>
          <a:xfrm>
            <a:off x="5892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2" name="Google Shape;572;p13"/>
          <p:cNvSpPr txBox="1">
            <a:spLocks noGrp="1"/>
          </p:cNvSpPr>
          <p:nvPr>
            <p:ph type="subTitle" idx="1"/>
          </p:nvPr>
        </p:nvSpPr>
        <p:spPr>
          <a:xfrm>
            <a:off x="720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3" name="Google Shape;573;p13"/>
          <p:cNvSpPr txBox="1">
            <a:spLocks noGrp="1"/>
          </p:cNvSpPr>
          <p:nvPr>
            <p:ph type="subTitle" idx="8"/>
          </p:nvPr>
        </p:nvSpPr>
        <p:spPr>
          <a:xfrm>
            <a:off x="3306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4" name="Google Shape;574;p13"/>
          <p:cNvSpPr txBox="1">
            <a:spLocks noGrp="1"/>
          </p:cNvSpPr>
          <p:nvPr>
            <p:ph type="subTitle" idx="9"/>
          </p:nvPr>
        </p:nvSpPr>
        <p:spPr>
          <a:xfrm>
            <a:off x="5892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5" name="Google Shape;575;p13"/>
          <p:cNvSpPr txBox="1">
            <a:spLocks noGrp="1"/>
          </p:cNvSpPr>
          <p:nvPr>
            <p:ph type="subTitle" idx="13"/>
          </p:nvPr>
        </p:nvSpPr>
        <p:spPr>
          <a:xfrm>
            <a:off x="720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6" name="Google Shape;576;p13"/>
          <p:cNvSpPr txBox="1">
            <a:spLocks noGrp="1"/>
          </p:cNvSpPr>
          <p:nvPr>
            <p:ph type="subTitle" idx="14"/>
          </p:nvPr>
        </p:nvSpPr>
        <p:spPr>
          <a:xfrm>
            <a:off x="3306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577" name="Google Shape;577;p13"/>
          <p:cNvSpPr txBox="1">
            <a:spLocks noGrp="1"/>
          </p:cNvSpPr>
          <p:nvPr>
            <p:ph type="subTitle" idx="15"/>
          </p:nvPr>
        </p:nvSpPr>
        <p:spPr>
          <a:xfrm>
            <a:off x="5892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a:buNone/>
              <a:defRPr sz="2000">
                <a:solidFill>
                  <a:schemeClr val="dk1"/>
                </a:solidFill>
                <a:latin typeface="Rozha One"/>
                <a:ea typeface="Rozha One"/>
                <a:cs typeface="Rozha One"/>
                <a:sym typeface="Rozha One"/>
              </a:defRPr>
            </a:lvl1pPr>
            <a:lvl2pPr lvl="1"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578"/>
        <p:cNvGrpSpPr/>
        <p:nvPr/>
      </p:nvGrpSpPr>
      <p:grpSpPr>
        <a:xfrm>
          <a:off x="0" y="0"/>
          <a:ext cx="0" cy="0"/>
          <a:chOff x="0" y="0"/>
          <a:chExt cx="0" cy="0"/>
        </a:xfrm>
      </p:grpSpPr>
      <p:sp>
        <p:nvSpPr>
          <p:cNvPr id="579" name="Google Shape;579;p14"/>
          <p:cNvSpPr/>
          <p:nvPr/>
        </p:nvSpPr>
        <p:spPr>
          <a:xfrm flipH="1">
            <a:off x="10" y="352522"/>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14"/>
          <p:cNvSpPr/>
          <p:nvPr/>
        </p:nvSpPr>
        <p:spPr>
          <a:xfrm flipH="1">
            <a:off x="401" y="604"/>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14"/>
          <p:cNvSpPr/>
          <p:nvPr/>
        </p:nvSpPr>
        <p:spPr>
          <a:xfrm flipH="1">
            <a:off x="352280" y="213"/>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14"/>
          <p:cNvSpPr/>
          <p:nvPr/>
        </p:nvSpPr>
        <p:spPr>
          <a:xfrm rot="10800000" flipH="1">
            <a:off x="7714891" y="4761852"/>
            <a:ext cx="385883" cy="386051"/>
          </a:xfrm>
          <a:custGeom>
            <a:avLst/>
            <a:gdLst/>
            <a:ahLst/>
            <a:cxnLst/>
            <a:rect l="l" t="t" r="r" b="b"/>
            <a:pathLst>
              <a:path w="18034" h="18044" extrusionOk="0">
                <a:moveTo>
                  <a:pt x="0" y="0"/>
                </a:moveTo>
                <a:lnTo>
                  <a:pt x="0"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14"/>
          <p:cNvSpPr/>
          <p:nvPr/>
        </p:nvSpPr>
        <p:spPr>
          <a:xfrm rot="5400000" flipH="1">
            <a:off x="7329053" y="4761829"/>
            <a:ext cx="385837" cy="386096"/>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14"/>
          <p:cNvSpPr/>
          <p:nvPr/>
        </p:nvSpPr>
        <p:spPr>
          <a:xfrm rot="10800000" flipH="1">
            <a:off x="8441842" y="4404898"/>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14"/>
          <p:cNvSpPr/>
          <p:nvPr/>
        </p:nvSpPr>
        <p:spPr>
          <a:xfrm rot="10800000" flipH="1">
            <a:off x="8441842" y="434366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14"/>
          <p:cNvSpPr/>
          <p:nvPr/>
        </p:nvSpPr>
        <p:spPr>
          <a:xfrm rot="10800000" flipH="1">
            <a:off x="8441842" y="428243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14"/>
          <p:cNvSpPr/>
          <p:nvPr/>
        </p:nvSpPr>
        <p:spPr>
          <a:xfrm rot="10800000" flipH="1">
            <a:off x="8441842" y="422120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14"/>
          <p:cNvSpPr/>
          <p:nvPr/>
        </p:nvSpPr>
        <p:spPr>
          <a:xfrm rot="10800000" flipH="1">
            <a:off x="8441842" y="4159937"/>
            <a:ext cx="703837" cy="30693"/>
          </a:xfrm>
          <a:custGeom>
            <a:avLst/>
            <a:gdLst/>
            <a:ahLst/>
            <a:cxnLst/>
            <a:rect l="l" t="t" r="r" b="b"/>
            <a:pathLst>
              <a:path w="18024" h="786"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14"/>
          <p:cNvSpPr/>
          <p:nvPr/>
        </p:nvSpPr>
        <p:spPr>
          <a:xfrm rot="10800000" flipH="1">
            <a:off x="8441842" y="409870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14"/>
          <p:cNvSpPr/>
          <p:nvPr/>
        </p:nvSpPr>
        <p:spPr>
          <a:xfrm rot="10800000" flipH="1">
            <a:off x="8441842" y="4037476"/>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14"/>
          <p:cNvSpPr/>
          <p:nvPr/>
        </p:nvSpPr>
        <p:spPr>
          <a:xfrm rot="10800000" flipH="1">
            <a:off x="8441842" y="3976637"/>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14"/>
          <p:cNvSpPr/>
          <p:nvPr/>
        </p:nvSpPr>
        <p:spPr>
          <a:xfrm rot="10800000" flipH="1">
            <a:off x="8441842" y="3915406"/>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14"/>
          <p:cNvSpPr/>
          <p:nvPr/>
        </p:nvSpPr>
        <p:spPr>
          <a:xfrm rot="10800000" flipH="1">
            <a:off x="8441842" y="3854176"/>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14"/>
          <p:cNvSpPr/>
          <p:nvPr/>
        </p:nvSpPr>
        <p:spPr>
          <a:xfrm rot="10800000" flipH="1">
            <a:off x="8441842" y="3792945"/>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14"/>
          <p:cNvSpPr/>
          <p:nvPr/>
        </p:nvSpPr>
        <p:spPr>
          <a:xfrm rot="10800000" flipH="1">
            <a:off x="8441842" y="3731715"/>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14"/>
          <p:cNvSpPr/>
          <p:nvPr/>
        </p:nvSpPr>
        <p:spPr>
          <a:xfrm rot="10800000" flipH="1">
            <a:off x="8415603" y="4573408"/>
            <a:ext cx="31522" cy="572717"/>
          </a:xfrm>
          <a:custGeom>
            <a:avLst/>
            <a:gdLst/>
            <a:ahLst/>
            <a:cxnLst/>
            <a:rect l="l" t="t" r="r" b="b"/>
            <a:pathLst>
              <a:path w="785" h="14002" extrusionOk="0">
                <a:moveTo>
                  <a:pt x="0" y="1"/>
                </a:moveTo>
                <a:lnTo>
                  <a:pt x="0" y="14002"/>
                </a:lnTo>
                <a:lnTo>
                  <a:pt x="785" y="14002"/>
                </a:lnTo>
                <a:lnTo>
                  <a:pt x="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14"/>
          <p:cNvSpPr/>
          <p:nvPr/>
        </p:nvSpPr>
        <p:spPr>
          <a:xfrm rot="10800000" flipH="1">
            <a:off x="8352638" y="4573408"/>
            <a:ext cx="31522" cy="572717"/>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14"/>
          <p:cNvSpPr/>
          <p:nvPr/>
        </p:nvSpPr>
        <p:spPr>
          <a:xfrm rot="10800000" flipH="1">
            <a:off x="8289672" y="4573408"/>
            <a:ext cx="31522" cy="572717"/>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14"/>
          <p:cNvSpPr/>
          <p:nvPr/>
        </p:nvSpPr>
        <p:spPr>
          <a:xfrm rot="10800000" flipH="1">
            <a:off x="8226706" y="4573408"/>
            <a:ext cx="31522" cy="572717"/>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14"/>
          <p:cNvSpPr/>
          <p:nvPr/>
        </p:nvSpPr>
        <p:spPr>
          <a:xfrm rot="10800000" flipH="1">
            <a:off x="8163741" y="4573408"/>
            <a:ext cx="31522" cy="572717"/>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14"/>
          <p:cNvSpPr/>
          <p:nvPr/>
        </p:nvSpPr>
        <p:spPr>
          <a:xfrm rot="10800000" flipH="1">
            <a:off x="8100775" y="4573408"/>
            <a:ext cx="31522" cy="572717"/>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14"/>
          <p:cNvSpPr/>
          <p:nvPr/>
        </p:nvSpPr>
        <p:spPr>
          <a:xfrm rot="10800000" flipH="1">
            <a:off x="8441452" y="3027136"/>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14"/>
          <p:cNvSpPr/>
          <p:nvPr/>
        </p:nvSpPr>
        <p:spPr>
          <a:xfrm rot="10800000" flipH="1">
            <a:off x="8407673" y="3028034"/>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14"/>
          <p:cNvSpPr/>
          <p:nvPr/>
        </p:nvSpPr>
        <p:spPr>
          <a:xfrm rot="10800000" flipH="1">
            <a:off x="8562741" y="3149206"/>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14"/>
          <p:cNvSpPr/>
          <p:nvPr/>
        </p:nvSpPr>
        <p:spPr>
          <a:xfrm rot="10800000" flipH="1">
            <a:off x="8441842" y="4787393"/>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14"/>
          <p:cNvSpPr/>
          <p:nvPr/>
        </p:nvSpPr>
        <p:spPr>
          <a:xfrm rot="10800000" flipH="1">
            <a:off x="8463320" y="4667314"/>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14"/>
          <p:cNvSpPr/>
          <p:nvPr/>
        </p:nvSpPr>
        <p:spPr>
          <a:xfrm rot="10800000" flipH="1">
            <a:off x="8524160" y="4561566"/>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14"/>
          <p:cNvSpPr/>
          <p:nvPr/>
        </p:nvSpPr>
        <p:spPr>
          <a:xfrm rot="10800000" flipH="1">
            <a:off x="8617606" y="4483232"/>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14"/>
          <p:cNvSpPr/>
          <p:nvPr/>
        </p:nvSpPr>
        <p:spPr>
          <a:xfrm rot="10800000" flipH="1">
            <a:off x="8732530" y="4441488"/>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14"/>
          <p:cNvSpPr/>
          <p:nvPr/>
        </p:nvSpPr>
        <p:spPr>
          <a:xfrm rot="10800000" flipH="1">
            <a:off x="8793370" y="4441488"/>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14"/>
          <p:cNvSpPr/>
          <p:nvPr/>
        </p:nvSpPr>
        <p:spPr>
          <a:xfrm rot="10800000" flipH="1">
            <a:off x="8793370" y="4483232"/>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14"/>
          <p:cNvSpPr/>
          <p:nvPr/>
        </p:nvSpPr>
        <p:spPr>
          <a:xfrm rot="10800000" flipH="1">
            <a:off x="8793370" y="4561566"/>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14"/>
          <p:cNvSpPr/>
          <p:nvPr/>
        </p:nvSpPr>
        <p:spPr>
          <a:xfrm rot="10800000" flipH="1">
            <a:off x="8793370" y="4667314"/>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14"/>
          <p:cNvSpPr/>
          <p:nvPr/>
        </p:nvSpPr>
        <p:spPr>
          <a:xfrm rot="10800000" flipH="1">
            <a:off x="8793370" y="4787393"/>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14"/>
          <p:cNvSpPr/>
          <p:nvPr/>
        </p:nvSpPr>
        <p:spPr>
          <a:xfrm rot="10800000" flipH="1">
            <a:off x="8793370" y="4787393"/>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14"/>
          <p:cNvSpPr/>
          <p:nvPr/>
        </p:nvSpPr>
        <p:spPr>
          <a:xfrm rot="10800000" flipH="1">
            <a:off x="8793370" y="4787393"/>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14"/>
          <p:cNvSpPr/>
          <p:nvPr/>
        </p:nvSpPr>
        <p:spPr>
          <a:xfrm rot="10800000" flipH="1">
            <a:off x="8793370" y="4787393"/>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14"/>
          <p:cNvSpPr/>
          <p:nvPr/>
        </p:nvSpPr>
        <p:spPr>
          <a:xfrm rot="10800000" flipH="1">
            <a:off x="8793370" y="4787393"/>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14"/>
          <p:cNvSpPr/>
          <p:nvPr/>
        </p:nvSpPr>
        <p:spPr>
          <a:xfrm rot="10800000" flipH="1">
            <a:off x="8732530" y="4787393"/>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14"/>
          <p:cNvSpPr/>
          <p:nvPr/>
        </p:nvSpPr>
        <p:spPr>
          <a:xfrm rot="10800000" flipH="1">
            <a:off x="8732530" y="4787393"/>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14"/>
          <p:cNvSpPr/>
          <p:nvPr/>
        </p:nvSpPr>
        <p:spPr>
          <a:xfrm rot="10800000" flipH="1">
            <a:off x="8617606" y="4787393"/>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14"/>
          <p:cNvSpPr/>
          <p:nvPr/>
        </p:nvSpPr>
        <p:spPr>
          <a:xfrm rot="10800000" flipH="1">
            <a:off x="8524160" y="4787393"/>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14"/>
          <p:cNvSpPr/>
          <p:nvPr/>
        </p:nvSpPr>
        <p:spPr>
          <a:xfrm rot="10800000" flipH="1">
            <a:off x="8463320" y="4787393"/>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14"/>
          <p:cNvSpPr/>
          <p:nvPr/>
        </p:nvSpPr>
        <p:spPr>
          <a:xfrm rot="10800000" flipH="1">
            <a:off x="8793162" y="2675194"/>
            <a:ext cx="351958" cy="351958"/>
          </a:xfrm>
          <a:custGeom>
            <a:avLst/>
            <a:gdLst/>
            <a:ahLst/>
            <a:cxnLst/>
            <a:rect l="l" t="t" r="r" b="b"/>
            <a:pathLst>
              <a:path w="9013" h="9013" extrusionOk="0">
                <a:moveTo>
                  <a:pt x="1650" y="1"/>
                </a:moveTo>
                <a:cubicBezTo>
                  <a:pt x="734" y="1"/>
                  <a:pt x="1" y="744"/>
                  <a:pt x="1" y="1660"/>
                </a:cubicBezTo>
                <a:lnTo>
                  <a:pt x="1" y="7363"/>
                </a:lnTo>
                <a:cubicBezTo>
                  <a:pt x="1" y="8279"/>
                  <a:pt x="734" y="9012"/>
                  <a:pt x="1650" y="9012"/>
                </a:cubicBezTo>
                <a:lnTo>
                  <a:pt x="7363" y="9012"/>
                </a:lnTo>
                <a:cubicBezTo>
                  <a:pt x="8269" y="9012"/>
                  <a:pt x="9012" y="8279"/>
                  <a:pt x="9012" y="7363"/>
                </a:cubicBezTo>
                <a:lnTo>
                  <a:pt x="9012" y="1660"/>
                </a:lnTo>
                <a:cubicBezTo>
                  <a:pt x="9012" y="744"/>
                  <a:pt x="8269" y="1"/>
                  <a:pt x="7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14"/>
          <p:cNvSpPr/>
          <p:nvPr/>
        </p:nvSpPr>
        <p:spPr>
          <a:xfrm flipH="1">
            <a:off x="701592" y="-9"/>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ext">
  <p:cSld name="CUSTOM_4">
    <p:spTree>
      <p:nvGrpSpPr>
        <p:cNvPr id="1" name="Shape 726"/>
        <p:cNvGrpSpPr/>
        <p:nvPr/>
      </p:nvGrpSpPr>
      <p:grpSpPr>
        <a:xfrm>
          <a:off x="0" y="0"/>
          <a:ext cx="0" cy="0"/>
          <a:chOff x="0" y="0"/>
          <a:chExt cx="0" cy="0"/>
        </a:xfrm>
      </p:grpSpPr>
      <p:sp>
        <p:nvSpPr>
          <p:cNvPr id="727" name="Google Shape;727;p17"/>
          <p:cNvSpPr/>
          <p:nvPr/>
        </p:nvSpPr>
        <p:spPr>
          <a:xfrm rot="-5400000" flipH="1">
            <a:off x="171430" y="1037884"/>
            <a:ext cx="351528" cy="703056"/>
          </a:xfrm>
          <a:custGeom>
            <a:avLst/>
            <a:gdLst/>
            <a:ahLst/>
            <a:cxnLst/>
            <a:rect l="l" t="t" r="r" b="b"/>
            <a:pathLst>
              <a:path w="9002" h="18004" extrusionOk="0">
                <a:moveTo>
                  <a:pt x="0" y="1"/>
                </a:moveTo>
                <a:lnTo>
                  <a:pt x="0" y="18003"/>
                </a:lnTo>
                <a:cubicBezTo>
                  <a:pt x="4969" y="18003"/>
                  <a:pt x="9002" y="13971"/>
                  <a:pt x="9002" y="9002"/>
                </a:cubicBezTo>
                <a:cubicBezTo>
                  <a:pt x="9002" y="4033"/>
                  <a:pt x="496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17"/>
          <p:cNvSpPr/>
          <p:nvPr/>
        </p:nvSpPr>
        <p:spPr>
          <a:xfrm rot="-5400000" flipH="1">
            <a:off x="171430" y="1390974"/>
            <a:ext cx="351528" cy="703056"/>
          </a:xfrm>
          <a:custGeom>
            <a:avLst/>
            <a:gdLst/>
            <a:ahLst/>
            <a:cxnLst/>
            <a:rect l="l" t="t" r="r" b="b"/>
            <a:pathLst>
              <a:path w="9002" h="18004" extrusionOk="0">
                <a:moveTo>
                  <a:pt x="9002" y="1"/>
                </a:moveTo>
                <a:cubicBezTo>
                  <a:pt x="4033" y="1"/>
                  <a:pt x="0" y="4033"/>
                  <a:pt x="0" y="9002"/>
                </a:cubicBezTo>
                <a:cubicBezTo>
                  <a:pt x="0" y="13981"/>
                  <a:pt x="4033" y="18003"/>
                  <a:pt x="9002" y="18003"/>
                </a:cubicBezTo>
                <a:lnTo>
                  <a:pt x="9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17"/>
          <p:cNvSpPr/>
          <p:nvPr/>
        </p:nvSpPr>
        <p:spPr>
          <a:xfrm rot="-5400000" flipH="1">
            <a:off x="280184" y="1498557"/>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17"/>
          <p:cNvSpPr/>
          <p:nvPr/>
        </p:nvSpPr>
        <p:spPr>
          <a:xfrm rot="-5400000" flipH="1">
            <a:off x="279989" y="1348058"/>
            <a:ext cx="134801" cy="134801"/>
          </a:xfrm>
          <a:custGeom>
            <a:avLst/>
            <a:gdLst/>
            <a:ahLst/>
            <a:cxnLst/>
            <a:rect l="l" t="t" r="r" b="b"/>
            <a:pathLst>
              <a:path w="3452" h="3452" extrusionOk="0">
                <a:moveTo>
                  <a:pt x="1721" y="0"/>
                </a:moveTo>
                <a:cubicBezTo>
                  <a:pt x="1375" y="764"/>
                  <a:pt x="764" y="1375"/>
                  <a:pt x="0" y="1721"/>
                </a:cubicBezTo>
                <a:cubicBezTo>
                  <a:pt x="764" y="2077"/>
                  <a:pt x="1375" y="2688"/>
                  <a:pt x="1721" y="3452"/>
                </a:cubicBezTo>
                <a:cubicBezTo>
                  <a:pt x="2077" y="2688"/>
                  <a:pt x="2688" y="2077"/>
                  <a:pt x="3452" y="1721"/>
                </a:cubicBezTo>
                <a:cubicBezTo>
                  <a:pt x="2688" y="1375"/>
                  <a:pt x="207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17"/>
          <p:cNvSpPr/>
          <p:nvPr/>
        </p:nvSpPr>
        <p:spPr>
          <a:xfrm rot="-5400000" flipH="1">
            <a:off x="280184" y="1646869"/>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17"/>
          <p:cNvSpPr/>
          <p:nvPr/>
        </p:nvSpPr>
        <p:spPr>
          <a:xfrm flipH="1">
            <a:off x="67221" y="1075518"/>
            <a:ext cx="62871" cy="62870"/>
          </a:xfrm>
          <a:custGeom>
            <a:avLst/>
            <a:gdLst/>
            <a:ahLst/>
            <a:cxnLst/>
            <a:rect l="l" t="t" r="r" b="b"/>
            <a:pathLst>
              <a:path w="1610" h="1610" extrusionOk="0">
                <a:moveTo>
                  <a:pt x="805" y="1"/>
                </a:moveTo>
                <a:cubicBezTo>
                  <a:pt x="367" y="1"/>
                  <a:pt x="0" y="367"/>
                  <a:pt x="0" y="805"/>
                </a:cubicBezTo>
                <a:cubicBezTo>
                  <a:pt x="0" y="1253"/>
                  <a:pt x="36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17"/>
          <p:cNvSpPr/>
          <p:nvPr/>
        </p:nvSpPr>
        <p:spPr>
          <a:xfrm flipH="1">
            <a:off x="67221" y="970161"/>
            <a:ext cx="62871" cy="62870"/>
          </a:xfrm>
          <a:custGeom>
            <a:avLst/>
            <a:gdLst/>
            <a:ahLst/>
            <a:cxnLst/>
            <a:rect l="l" t="t" r="r" b="b"/>
            <a:pathLst>
              <a:path w="1610" h="1610" extrusionOk="0">
                <a:moveTo>
                  <a:pt x="805" y="0"/>
                </a:moveTo>
                <a:cubicBezTo>
                  <a:pt x="367" y="0"/>
                  <a:pt x="0" y="367"/>
                  <a:pt x="0" y="805"/>
                </a:cubicBezTo>
                <a:cubicBezTo>
                  <a:pt x="0" y="1253"/>
                  <a:pt x="367" y="1609"/>
                  <a:pt x="805" y="1609"/>
                </a:cubicBezTo>
                <a:cubicBezTo>
                  <a:pt x="1253" y="1609"/>
                  <a:pt x="1609" y="1253"/>
                  <a:pt x="1609" y="805"/>
                </a:cubicBezTo>
                <a:cubicBezTo>
                  <a:pt x="1609" y="367"/>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17"/>
          <p:cNvSpPr/>
          <p:nvPr/>
        </p:nvSpPr>
        <p:spPr>
          <a:xfrm flipH="1">
            <a:off x="67221" y="864804"/>
            <a:ext cx="62871" cy="62831"/>
          </a:xfrm>
          <a:custGeom>
            <a:avLst/>
            <a:gdLst/>
            <a:ahLst/>
            <a:cxnLst/>
            <a:rect l="l" t="t" r="r" b="b"/>
            <a:pathLst>
              <a:path w="1610" h="1609" extrusionOk="0">
                <a:moveTo>
                  <a:pt x="805" y="0"/>
                </a:moveTo>
                <a:cubicBezTo>
                  <a:pt x="367" y="0"/>
                  <a:pt x="0" y="356"/>
                  <a:pt x="0" y="804"/>
                </a:cubicBezTo>
                <a:cubicBezTo>
                  <a:pt x="0" y="1252"/>
                  <a:pt x="367" y="1609"/>
                  <a:pt x="805" y="1609"/>
                </a:cubicBezTo>
                <a:cubicBezTo>
                  <a:pt x="1253" y="1609"/>
                  <a:pt x="1609" y="1252"/>
                  <a:pt x="1609" y="804"/>
                </a:cubicBezTo>
                <a:cubicBezTo>
                  <a:pt x="1609" y="356"/>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17"/>
          <p:cNvSpPr/>
          <p:nvPr/>
        </p:nvSpPr>
        <p:spPr>
          <a:xfrm flipH="1">
            <a:off x="67221" y="759408"/>
            <a:ext cx="62871" cy="62870"/>
          </a:xfrm>
          <a:custGeom>
            <a:avLst/>
            <a:gdLst/>
            <a:ahLst/>
            <a:cxnLst/>
            <a:rect l="l" t="t" r="r" b="b"/>
            <a:pathLst>
              <a:path w="1610" h="1610" extrusionOk="0">
                <a:moveTo>
                  <a:pt x="805" y="1"/>
                </a:moveTo>
                <a:cubicBezTo>
                  <a:pt x="367" y="1"/>
                  <a:pt x="0" y="367"/>
                  <a:pt x="0" y="805"/>
                </a:cubicBezTo>
                <a:cubicBezTo>
                  <a:pt x="0" y="1253"/>
                  <a:pt x="36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17"/>
          <p:cNvSpPr/>
          <p:nvPr/>
        </p:nvSpPr>
        <p:spPr>
          <a:xfrm flipH="1">
            <a:off x="190892" y="107551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09" y="1253"/>
                  <a:pt x="1609" y="805"/>
                </a:cubicBezTo>
                <a:cubicBezTo>
                  <a:pt x="1609"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17"/>
          <p:cNvSpPr/>
          <p:nvPr/>
        </p:nvSpPr>
        <p:spPr>
          <a:xfrm flipH="1">
            <a:off x="190892" y="970161"/>
            <a:ext cx="62870"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43" y="1609"/>
                  <a:pt x="1609" y="1253"/>
                  <a:pt x="1609" y="805"/>
                </a:cubicBezTo>
                <a:cubicBezTo>
                  <a:pt x="1609"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17"/>
          <p:cNvSpPr/>
          <p:nvPr/>
        </p:nvSpPr>
        <p:spPr>
          <a:xfrm flipH="1">
            <a:off x="190892" y="864804"/>
            <a:ext cx="62870"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43" y="1609"/>
                  <a:pt x="1609" y="1252"/>
                  <a:pt x="1609" y="804"/>
                </a:cubicBezTo>
                <a:cubicBezTo>
                  <a:pt x="1609"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17"/>
          <p:cNvSpPr/>
          <p:nvPr/>
        </p:nvSpPr>
        <p:spPr>
          <a:xfrm flipH="1">
            <a:off x="190892" y="75940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09" y="1253"/>
                  <a:pt x="1609" y="805"/>
                </a:cubicBezTo>
                <a:cubicBezTo>
                  <a:pt x="1609"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17"/>
          <p:cNvSpPr/>
          <p:nvPr/>
        </p:nvSpPr>
        <p:spPr>
          <a:xfrm flipH="1">
            <a:off x="314954" y="107551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17"/>
          <p:cNvSpPr/>
          <p:nvPr/>
        </p:nvSpPr>
        <p:spPr>
          <a:xfrm flipH="1">
            <a:off x="314954" y="970161"/>
            <a:ext cx="62870"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53" y="1609"/>
                  <a:pt x="1609" y="1253"/>
                  <a:pt x="1609" y="805"/>
                </a:cubicBezTo>
                <a:cubicBezTo>
                  <a:pt x="1609" y="367"/>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17"/>
          <p:cNvSpPr/>
          <p:nvPr/>
        </p:nvSpPr>
        <p:spPr>
          <a:xfrm flipH="1">
            <a:off x="314954" y="864804"/>
            <a:ext cx="62870"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53" y="1609"/>
                  <a:pt x="1609" y="1252"/>
                  <a:pt x="1609" y="804"/>
                </a:cubicBezTo>
                <a:cubicBezTo>
                  <a:pt x="1609" y="356"/>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17"/>
          <p:cNvSpPr/>
          <p:nvPr/>
        </p:nvSpPr>
        <p:spPr>
          <a:xfrm flipH="1">
            <a:off x="314954" y="75940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17"/>
          <p:cNvSpPr/>
          <p:nvPr/>
        </p:nvSpPr>
        <p:spPr>
          <a:xfrm flipH="1">
            <a:off x="439016" y="1075518"/>
            <a:ext cx="62480" cy="62870"/>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17"/>
          <p:cNvSpPr/>
          <p:nvPr/>
        </p:nvSpPr>
        <p:spPr>
          <a:xfrm flipH="1">
            <a:off x="439016" y="970161"/>
            <a:ext cx="62480" cy="62870"/>
          </a:xfrm>
          <a:custGeom>
            <a:avLst/>
            <a:gdLst/>
            <a:ahLst/>
            <a:cxnLst/>
            <a:rect l="l" t="t" r="r" b="b"/>
            <a:pathLst>
              <a:path w="1600" h="1610" extrusionOk="0">
                <a:moveTo>
                  <a:pt x="805" y="0"/>
                </a:moveTo>
                <a:cubicBezTo>
                  <a:pt x="357" y="0"/>
                  <a:pt x="1" y="367"/>
                  <a:pt x="1" y="805"/>
                </a:cubicBezTo>
                <a:cubicBezTo>
                  <a:pt x="1" y="1253"/>
                  <a:pt x="357" y="1609"/>
                  <a:pt x="805" y="1609"/>
                </a:cubicBezTo>
                <a:cubicBezTo>
                  <a:pt x="1243" y="1609"/>
                  <a:pt x="1600" y="1253"/>
                  <a:pt x="1600" y="805"/>
                </a:cubicBezTo>
                <a:cubicBezTo>
                  <a:pt x="160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17"/>
          <p:cNvSpPr/>
          <p:nvPr/>
        </p:nvSpPr>
        <p:spPr>
          <a:xfrm flipH="1">
            <a:off x="439016" y="864804"/>
            <a:ext cx="62480" cy="62831"/>
          </a:xfrm>
          <a:custGeom>
            <a:avLst/>
            <a:gdLst/>
            <a:ahLst/>
            <a:cxnLst/>
            <a:rect l="l" t="t" r="r" b="b"/>
            <a:pathLst>
              <a:path w="1600" h="1609" extrusionOk="0">
                <a:moveTo>
                  <a:pt x="805" y="0"/>
                </a:moveTo>
                <a:cubicBezTo>
                  <a:pt x="357" y="0"/>
                  <a:pt x="1" y="356"/>
                  <a:pt x="1" y="804"/>
                </a:cubicBezTo>
                <a:cubicBezTo>
                  <a:pt x="1" y="1252"/>
                  <a:pt x="357" y="1609"/>
                  <a:pt x="805" y="1609"/>
                </a:cubicBezTo>
                <a:cubicBezTo>
                  <a:pt x="1243" y="1609"/>
                  <a:pt x="1600" y="1252"/>
                  <a:pt x="1600" y="804"/>
                </a:cubicBezTo>
                <a:cubicBezTo>
                  <a:pt x="160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17"/>
          <p:cNvSpPr/>
          <p:nvPr/>
        </p:nvSpPr>
        <p:spPr>
          <a:xfrm flipH="1">
            <a:off x="439016" y="759408"/>
            <a:ext cx="62480" cy="62870"/>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17"/>
          <p:cNvSpPr/>
          <p:nvPr/>
        </p:nvSpPr>
        <p:spPr>
          <a:xfrm flipH="1">
            <a:off x="562687" y="107551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17"/>
          <p:cNvSpPr/>
          <p:nvPr/>
        </p:nvSpPr>
        <p:spPr>
          <a:xfrm flipH="1">
            <a:off x="562687" y="970161"/>
            <a:ext cx="62870"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43" y="1609"/>
                  <a:pt x="1610" y="1253"/>
                  <a:pt x="1610" y="805"/>
                </a:cubicBezTo>
                <a:cubicBezTo>
                  <a:pt x="161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17"/>
          <p:cNvSpPr/>
          <p:nvPr/>
        </p:nvSpPr>
        <p:spPr>
          <a:xfrm flipH="1">
            <a:off x="562687" y="864804"/>
            <a:ext cx="62870"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43" y="1609"/>
                  <a:pt x="1610" y="1252"/>
                  <a:pt x="1610" y="804"/>
                </a:cubicBezTo>
                <a:cubicBezTo>
                  <a:pt x="161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17"/>
          <p:cNvSpPr/>
          <p:nvPr/>
        </p:nvSpPr>
        <p:spPr>
          <a:xfrm flipH="1">
            <a:off x="562687" y="75940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17"/>
          <p:cNvSpPr/>
          <p:nvPr/>
        </p:nvSpPr>
        <p:spPr>
          <a:xfrm rot="10800000" flipH="1">
            <a:off x="-6137" y="4431435"/>
            <a:ext cx="704228" cy="704228"/>
          </a:xfrm>
          <a:custGeom>
            <a:avLst/>
            <a:gdLst/>
            <a:ahLst/>
            <a:cxnLst/>
            <a:rect l="l" t="t" r="r" b="b"/>
            <a:pathLst>
              <a:path w="18034" h="18034" extrusionOk="0">
                <a:moveTo>
                  <a:pt x="0" y="0"/>
                </a:moveTo>
                <a:lnTo>
                  <a:pt x="0" y="18033"/>
                </a:lnTo>
                <a:lnTo>
                  <a:pt x="18033" y="18033"/>
                </a:ln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17"/>
          <p:cNvSpPr/>
          <p:nvPr/>
        </p:nvSpPr>
        <p:spPr>
          <a:xfrm flipH="1">
            <a:off x="-6116" y="3726446"/>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17"/>
          <p:cNvSpPr/>
          <p:nvPr/>
        </p:nvSpPr>
        <p:spPr>
          <a:xfrm flipH="1">
            <a:off x="-39934" y="3727344"/>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17"/>
          <p:cNvSpPr/>
          <p:nvPr/>
        </p:nvSpPr>
        <p:spPr>
          <a:xfrm flipH="1">
            <a:off x="116735" y="3848516"/>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17"/>
          <p:cNvSpPr/>
          <p:nvPr/>
        </p:nvSpPr>
        <p:spPr>
          <a:xfrm flipH="1">
            <a:off x="-4349" y="3375620"/>
            <a:ext cx="351958" cy="351958"/>
          </a:xfrm>
          <a:custGeom>
            <a:avLst/>
            <a:gdLst/>
            <a:ahLst/>
            <a:cxnLst/>
            <a:rect l="l" t="t" r="r" b="b"/>
            <a:pathLst>
              <a:path w="9013" h="9013" extrusionOk="0">
                <a:moveTo>
                  <a:pt x="1650" y="1"/>
                </a:moveTo>
                <a:cubicBezTo>
                  <a:pt x="734" y="1"/>
                  <a:pt x="1" y="744"/>
                  <a:pt x="1" y="1660"/>
                </a:cubicBezTo>
                <a:lnTo>
                  <a:pt x="1" y="7363"/>
                </a:lnTo>
                <a:cubicBezTo>
                  <a:pt x="1" y="8279"/>
                  <a:pt x="734" y="9012"/>
                  <a:pt x="1650" y="9012"/>
                </a:cubicBezTo>
                <a:lnTo>
                  <a:pt x="7363" y="9012"/>
                </a:lnTo>
                <a:cubicBezTo>
                  <a:pt x="8269" y="9012"/>
                  <a:pt x="9012" y="8279"/>
                  <a:pt x="9012" y="7363"/>
                </a:cubicBezTo>
                <a:lnTo>
                  <a:pt x="9012" y="1660"/>
                </a:lnTo>
                <a:cubicBezTo>
                  <a:pt x="9012" y="744"/>
                  <a:pt x="8269" y="1"/>
                  <a:pt x="7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17"/>
          <p:cNvSpPr/>
          <p:nvPr/>
        </p:nvSpPr>
        <p:spPr>
          <a:xfrm rot="-5400000" flipH="1">
            <a:off x="353793" y="345230"/>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17"/>
          <p:cNvSpPr/>
          <p:nvPr/>
        </p:nvSpPr>
        <p:spPr>
          <a:xfrm rot="-5400000" flipH="1">
            <a:off x="1894" y="345211"/>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17"/>
          <p:cNvSpPr/>
          <p:nvPr/>
        </p:nvSpPr>
        <p:spPr>
          <a:xfrm rot="-5400000" flipH="1">
            <a:off x="1464" y="-6669"/>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17"/>
          <p:cNvSpPr/>
          <p:nvPr/>
        </p:nvSpPr>
        <p:spPr>
          <a:xfrm rot="-5400000" flipH="1">
            <a:off x="530336" y="184768"/>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17"/>
          <p:cNvSpPr/>
          <p:nvPr/>
        </p:nvSpPr>
        <p:spPr>
          <a:xfrm rot="10800000">
            <a:off x="1400684" y="4783581"/>
            <a:ext cx="351919" cy="352309"/>
          </a:xfrm>
          <a:custGeom>
            <a:avLst/>
            <a:gdLst/>
            <a:ahLst/>
            <a:cxnLst/>
            <a:rect l="l" t="t" r="r" b="b"/>
            <a:pathLst>
              <a:path w="9012" h="9022" extrusionOk="0">
                <a:moveTo>
                  <a:pt x="0" y="0"/>
                </a:moveTo>
                <a:cubicBezTo>
                  <a:pt x="0" y="4979"/>
                  <a:pt x="4032" y="9022"/>
                  <a:pt x="9011" y="9022"/>
                </a:cubicBezTo>
                <a:lnTo>
                  <a:pt x="9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17"/>
          <p:cNvSpPr/>
          <p:nvPr/>
        </p:nvSpPr>
        <p:spPr>
          <a:xfrm rot="10800000">
            <a:off x="-353570" y="4438702"/>
            <a:ext cx="1048571" cy="704228"/>
          </a:xfrm>
          <a:custGeom>
            <a:avLst/>
            <a:gdLst/>
            <a:ahLst/>
            <a:cxnLst/>
            <a:rect l="l" t="t" r="r" b="b"/>
            <a:pathLst>
              <a:path w="26852" h="18034" extrusionOk="0">
                <a:moveTo>
                  <a:pt x="8778" y="1"/>
                </a:moveTo>
                <a:cubicBezTo>
                  <a:pt x="3952" y="1"/>
                  <a:pt x="31" y="3951"/>
                  <a:pt x="31" y="8819"/>
                </a:cubicBezTo>
                <a:lnTo>
                  <a:pt x="31" y="9022"/>
                </a:lnTo>
                <a:lnTo>
                  <a:pt x="1" y="9022"/>
                </a:lnTo>
                <a:lnTo>
                  <a:pt x="1" y="9226"/>
                </a:lnTo>
                <a:cubicBezTo>
                  <a:pt x="1" y="14093"/>
                  <a:pt x="3921" y="18034"/>
                  <a:pt x="8747" y="18034"/>
                </a:cubicBezTo>
                <a:lnTo>
                  <a:pt x="17891" y="18034"/>
                </a:lnTo>
                <a:lnTo>
                  <a:pt x="17891" y="17127"/>
                </a:lnTo>
                <a:cubicBezTo>
                  <a:pt x="17891" y="12668"/>
                  <a:pt x="21476" y="9043"/>
                  <a:pt x="25915" y="9043"/>
                </a:cubicBezTo>
                <a:lnTo>
                  <a:pt x="26811" y="9043"/>
                </a:lnTo>
                <a:lnTo>
                  <a:pt x="268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17"/>
          <p:cNvSpPr/>
          <p:nvPr/>
        </p:nvSpPr>
        <p:spPr>
          <a:xfrm rot="10800000">
            <a:off x="169310" y="4615637"/>
            <a:ext cx="351528" cy="352348"/>
          </a:xfrm>
          <a:custGeom>
            <a:avLst/>
            <a:gdLst/>
            <a:ahLst/>
            <a:cxnLst/>
            <a:rect l="l" t="t" r="r" b="b"/>
            <a:pathLst>
              <a:path w="9002" h="9023" extrusionOk="0">
                <a:moveTo>
                  <a:pt x="4461" y="1"/>
                </a:moveTo>
                <a:cubicBezTo>
                  <a:pt x="1996" y="1"/>
                  <a:pt x="1" y="2027"/>
                  <a:pt x="1" y="4512"/>
                </a:cubicBezTo>
                <a:lnTo>
                  <a:pt x="1" y="4522"/>
                </a:lnTo>
                <a:cubicBezTo>
                  <a:pt x="1" y="7006"/>
                  <a:pt x="1996" y="9023"/>
                  <a:pt x="4461" y="9023"/>
                </a:cubicBezTo>
                <a:lnTo>
                  <a:pt x="4532" y="9023"/>
                </a:lnTo>
                <a:cubicBezTo>
                  <a:pt x="6996" y="9023"/>
                  <a:pt x="9002" y="7006"/>
                  <a:pt x="9002" y="4522"/>
                </a:cubicBezTo>
                <a:lnTo>
                  <a:pt x="9002" y="4512"/>
                </a:lnTo>
                <a:cubicBezTo>
                  <a:pt x="9002" y="2017"/>
                  <a:pt x="6996" y="1"/>
                  <a:pt x="4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17"/>
          <p:cNvSpPr/>
          <p:nvPr/>
        </p:nvSpPr>
        <p:spPr>
          <a:xfrm>
            <a:off x="696502" y="4791538"/>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17"/>
          <p:cNvSpPr/>
          <p:nvPr/>
        </p:nvSpPr>
        <p:spPr>
          <a:xfrm>
            <a:off x="696502" y="4852768"/>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17"/>
          <p:cNvSpPr/>
          <p:nvPr/>
        </p:nvSpPr>
        <p:spPr>
          <a:xfrm>
            <a:off x="696502" y="4913999"/>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17"/>
          <p:cNvSpPr/>
          <p:nvPr/>
        </p:nvSpPr>
        <p:spPr>
          <a:xfrm>
            <a:off x="696502" y="4975229"/>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17"/>
          <p:cNvSpPr/>
          <p:nvPr/>
        </p:nvSpPr>
        <p:spPr>
          <a:xfrm>
            <a:off x="696502" y="5036460"/>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17"/>
          <p:cNvSpPr/>
          <p:nvPr/>
        </p:nvSpPr>
        <p:spPr>
          <a:xfrm>
            <a:off x="696502" y="5097690"/>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17"/>
          <p:cNvSpPr txBox="1">
            <a:spLocks noGrp="1"/>
          </p:cNvSpPr>
          <p:nvPr>
            <p:ph type="title"/>
          </p:nvPr>
        </p:nvSpPr>
        <p:spPr>
          <a:xfrm>
            <a:off x="3889175" y="865775"/>
            <a:ext cx="4232700" cy="1244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71" name="Google Shape;771;p17"/>
          <p:cNvSpPr txBox="1">
            <a:spLocks noGrp="1"/>
          </p:cNvSpPr>
          <p:nvPr>
            <p:ph type="subTitle" idx="1"/>
          </p:nvPr>
        </p:nvSpPr>
        <p:spPr>
          <a:xfrm>
            <a:off x="3889175" y="2073875"/>
            <a:ext cx="4232700" cy="213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AutoNum type="arabicPeriod"/>
              <a:defRPr/>
            </a:lvl1pPr>
            <a:lvl2pPr lvl="1" algn="ctr" rtl="0">
              <a:lnSpc>
                <a:spcPct val="100000"/>
              </a:lnSpc>
              <a:spcBef>
                <a:spcPts val="0"/>
              </a:spcBef>
              <a:spcAft>
                <a:spcPts val="0"/>
              </a:spcAft>
              <a:buSzPts val="1200"/>
              <a:buAutoNum type="alphaLcPeriod"/>
              <a:defRPr/>
            </a:lvl2pPr>
            <a:lvl3pPr lvl="2" algn="ctr" rtl="0">
              <a:lnSpc>
                <a:spcPct val="100000"/>
              </a:lnSpc>
              <a:spcBef>
                <a:spcPts val="0"/>
              </a:spcBef>
              <a:spcAft>
                <a:spcPts val="0"/>
              </a:spcAft>
              <a:buSzPts val="1200"/>
              <a:buAutoNum type="romanLcPeriod"/>
              <a:defRPr/>
            </a:lvl3pPr>
            <a:lvl4pPr lvl="3" algn="ctr" rtl="0">
              <a:lnSpc>
                <a:spcPct val="100000"/>
              </a:lnSpc>
              <a:spcBef>
                <a:spcPts val="0"/>
              </a:spcBef>
              <a:spcAft>
                <a:spcPts val="0"/>
              </a:spcAft>
              <a:buSzPts val="1200"/>
              <a:buAutoNum type="arabicPeriod"/>
              <a:defRPr/>
            </a:lvl4pPr>
            <a:lvl5pPr lvl="4" algn="ctr" rtl="0">
              <a:lnSpc>
                <a:spcPct val="100000"/>
              </a:lnSpc>
              <a:spcBef>
                <a:spcPts val="0"/>
              </a:spcBef>
              <a:spcAft>
                <a:spcPts val="0"/>
              </a:spcAft>
              <a:buSzPts val="1200"/>
              <a:buAutoNum type="alphaLcPeriod"/>
              <a:defRPr/>
            </a:lvl5pPr>
            <a:lvl6pPr lvl="5" algn="ctr" rtl="0">
              <a:lnSpc>
                <a:spcPct val="100000"/>
              </a:lnSpc>
              <a:spcBef>
                <a:spcPts val="0"/>
              </a:spcBef>
              <a:spcAft>
                <a:spcPts val="0"/>
              </a:spcAft>
              <a:buSzPts val="1200"/>
              <a:buAutoNum type="romanLcPeriod"/>
              <a:defRPr/>
            </a:lvl6pPr>
            <a:lvl7pPr lvl="6" algn="ctr" rtl="0">
              <a:lnSpc>
                <a:spcPct val="100000"/>
              </a:lnSpc>
              <a:spcBef>
                <a:spcPts val="0"/>
              </a:spcBef>
              <a:spcAft>
                <a:spcPts val="0"/>
              </a:spcAft>
              <a:buSzPts val="1200"/>
              <a:buAutoNum type="arabicPeriod"/>
              <a:defRPr/>
            </a:lvl7pPr>
            <a:lvl8pPr lvl="7" algn="ctr" rtl="0">
              <a:lnSpc>
                <a:spcPct val="100000"/>
              </a:lnSpc>
              <a:spcBef>
                <a:spcPts val="0"/>
              </a:spcBef>
              <a:spcAft>
                <a:spcPts val="0"/>
              </a:spcAft>
              <a:buSzPts val="1200"/>
              <a:buAutoNum type="alphaLcPeriod"/>
              <a:defRPr/>
            </a:lvl8pPr>
            <a:lvl9pPr lvl="8" algn="ctr" rtl="0">
              <a:lnSpc>
                <a:spcPct val="100000"/>
              </a:lnSpc>
              <a:spcBef>
                <a:spcPts val="0"/>
              </a:spcBef>
              <a:spcAft>
                <a:spcPts val="0"/>
              </a:spcAft>
              <a:buSzPts val="1200"/>
              <a:buAutoNum type="romanLcPerio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772"/>
        <p:cNvGrpSpPr/>
        <p:nvPr/>
      </p:nvGrpSpPr>
      <p:grpSpPr>
        <a:xfrm>
          <a:off x="0" y="0"/>
          <a:ext cx="0" cy="0"/>
          <a:chOff x="0" y="0"/>
          <a:chExt cx="0" cy="0"/>
        </a:xfrm>
      </p:grpSpPr>
      <p:sp>
        <p:nvSpPr>
          <p:cNvPr id="773" name="Google Shape;773;p18"/>
          <p:cNvSpPr/>
          <p:nvPr/>
        </p:nvSpPr>
        <p:spPr>
          <a:xfrm rot="10800000">
            <a:off x="1406694" y="5111270"/>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18"/>
          <p:cNvSpPr/>
          <p:nvPr/>
        </p:nvSpPr>
        <p:spPr>
          <a:xfrm rot="10800000">
            <a:off x="2104546" y="4791573"/>
            <a:ext cx="704228" cy="351919"/>
          </a:xfrm>
          <a:custGeom>
            <a:avLst/>
            <a:gdLst/>
            <a:ahLst/>
            <a:cxnLst/>
            <a:rect l="l" t="t" r="r" b="b"/>
            <a:pathLst>
              <a:path w="18034" h="9012" extrusionOk="0">
                <a:moveTo>
                  <a:pt x="0" y="0"/>
                </a:moveTo>
                <a:lnTo>
                  <a:pt x="0" y="9011"/>
                </a:lnTo>
                <a:lnTo>
                  <a:pt x="18034" y="9011"/>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18"/>
          <p:cNvSpPr/>
          <p:nvPr/>
        </p:nvSpPr>
        <p:spPr>
          <a:xfrm rot="10800000">
            <a:off x="2808735" y="4791182"/>
            <a:ext cx="351919" cy="352309"/>
          </a:xfrm>
          <a:custGeom>
            <a:avLst/>
            <a:gdLst/>
            <a:ahLst/>
            <a:cxnLst/>
            <a:rect l="l" t="t" r="r" b="b"/>
            <a:pathLst>
              <a:path w="9012" h="9022" extrusionOk="0">
                <a:moveTo>
                  <a:pt x="0" y="0"/>
                </a:moveTo>
                <a:cubicBezTo>
                  <a:pt x="0" y="4979"/>
                  <a:pt x="4032" y="9022"/>
                  <a:pt x="9011" y="9022"/>
                </a:cubicBezTo>
                <a:lnTo>
                  <a:pt x="9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18"/>
          <p:cNvSpPr/>
          <p:nvPr/>
        </p:nvSpPr>
        <p:spPr>
          <a:xfrm rot="10800000">
            <a:off x="-3256" y="4438873"/>
            <a:ext cx="704618" cy="704618"/>
          </a:xfrm>
          <a:custGeom>
            <a:avLst/>
            <a:gdLst/>
            <a:ahLst/>
            <a:cxnLst/>
            <a:rect l="l" t="t" r="r" b="b"/>
            <a:pathLst>
              <a:path w="18044" h="18044" extrusionOk="0">
                <a:moveTo>
                  <a:pt x="0" y="0"/>
                </a:moveTo>
                <a:lnTo>
                  <a:pt x="0" y="18043"/>
                </a:lnTo>
                <a:lnTo>
                  <a:pt x="18044" y="18043"/>
                </a:lnTo>
                <a:lnTo>
                  <a:pt x="180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18"/>
          <p:cNvSpPr/>
          <p:nvPr/>
        </p:nvSpPr>
        <p:spPr>
          <a:xfrm rot="10800000">
            <a:off x="-2475" y="4438873"/>
            <a:ext cx="703837" cy="704228"/>
          </a:xfrm>
          <a:custGeom>
            <a:avLst/>
            <a:gdLst/>
            <a:ahLst/>
            <a:cxnLst/>
            <a:rect l="l" t="t" r="r" b="b"/>
            <a:pathLst>
              <a:path w="18024" h="18034" extrusionOk="0">
                <a:moveTo>
                  <a:pt x="8818" y="0"/>
                </a:moveTo>
                <a:cubicBezTo>
                  <a:pt x="8004" y="0"/>
                  <a:pt x="7352" y="652"/>
                  <a:pt x="7352" y="1466"/>
                </a:cubicBezTo>
                <a:cubicBezTo>
                  <a:pt x="7352" y="2349"/>
                  <a:pt x="6628" y="2933"/>
                  <a:pt x="5873" y="2933"/>
                </a:cubicBezTo>
                <a:cubicBezTo>
                  <a:pt x="5513" y="2933"/>
                  <a:pt x="5146" y="2801"/>
                  <a:pt x="4847" y="2505"/>
                </a:cubicBezTo>
                <a:cubicBezTo>
                  <a:pt x="4562" y="2215"/>
                  <a:pt x="4188" y="2070"/>
                  <a:pt x="3812" y="2070"/>
                </a:cubicBezTo>
                <a:cubicBezTo>
                  <a:pt x="3437" y="2070"/>
                  <a:pt x="3060" y="2215"/>
                  <a:pt x="2770" y="2505"/>
                </a:cubicBezTo>
                <a:lnTo>
                  <a:pt x="2495" y="2780"/>
                </a:lnTo>
                <a:cubicBezTo>
                  <a:pt x="1925" y="3350"/>
                  <a:pt x="1925" y="4277"/>
                  <a:pt x="2495" y="4847"/>
                </a:cubicBezTo>
                <a:cubicBezTo>
                  <a:pt x="3422" y="5774"/>
                  <a:pt x="2770" y="7352"/>
                  <a:pt x="1467" y="7352"/>
                </a:cubicBezTo>
                <a:cubicBezTo>
                  <a:pt x="652" y="7352"/>
                  <a:pt x="0" y="8014"/>
                  <a:pt x="0" y="8818"/>
                </a:cubicBezTo>
                <a:lnTo>
                  <a:pt x="0" y="9205"/>
                </a:lnTo>
                <a:cubicBezTo>
                  <a:pt x="0" y="10020"/>
                  <a:pt x="652" y="10671"/>
                  <a:pt x="1467" y="10671"/>
                </a:cubicBezTo>
                <a:cubicBezTo>
                  <a:pt x="2770" y="10671"/>
                  <a:pt x="3422" y="12250"/>
                  <a:pt x="2495" y="13176"/>
                </a:cubicBezTo>
                <a:cubicBezTo>
                  <a:pt x="1925" y="13746"/>
                  <a:pt x="1925" y="14673"/>
                  <a:pt x="2495" y="15253"/>
                </a:cubicBezTo>
                <a:lnTo>
                  <a:pt x="2770" y="15528"/>
                </a:lnTo>
                <a:cubicBezTo>
                  <a:pt x="3060" y="15813"/>
                  <a:pt x="3437" y="15956"/>
                  <a:pt x="3812" y="15956"/>
                </a:cubicBezTo>
                <a:cubicBezTo>
                  <a:pt x="4188" y="15956"/>
                  <a:pt x="4562" y="15813"/>
                  <a:pt x="4847" y="15528"/>
                </a:cubicBezTo>
                <a:cubicBezTo>
                  <a:pt x="5148" y="15228"/>
                  <a:pt x="5516" y="15094"/>
                  <a:pt x="5877" y="15094"/>
                </a:cubicBezTo>
                <a:cubicBezTo>
                  <a:pt x="6631" y="15094"/>
                  <a:pt x="7352" y="15679"/>
                  <a:pt x="7352" y="16567"/>
                </a:cubicBezTo>
                <a:cubicBezTo>
                  <a:pt x="7352" y="17371"/>
                  <a:pt x="8004" y="18033"/>
                  <a:pt x="8818" y="18033"/>
                </a:cubicBezTo>
                <a:lnTo>
                  <a:pt x="9205" y="18033"/>
                </a:lnTo>
                <a:cubicBezTo>
                  <a:pt x="10010" y="18033"/>
                  <a:pt x="10672" y="17371"/>
                  <a:pt x="10672" y="16567"/>
                </a:cubicBezTo>
                <a:cubicBezTo>
                  <a:pt x="10672" y="15679"/>
                  <a:pt x="11393" y="15094"/>
                  <a:pt x="12146" y="15094"/>
                </a:cubicBezTo>
                <a:cubicBezTo>
                  <a:pt x="12508" y="15094"/>
                  <a:pt x="12876" y="15228"/>
                  <a:pt x="13177" y="15528"/>
                </a:cubicBezTo>
                <a:cubicBezTo>
                  <a:pt x="13462" y="15813"/>
                  <a:pt x="13836" y="15956"/>
                  <a:pt x="14210" y="15956"/>
                </a:cubicBezTo>
                <a:cubicBezTo>
                  <a:pt x="14584" y="15956"/>
                  <a:pt x="14958" y="15813"/>
                  <a:pt x="15244" y="15528"/>
                </a:cubicBezTo>
                <a:lnTo>
                  <a:pt x="15518" y="15253"/>
                </a:lnTo>
                <a:cubicBezTo>
                  <a:pt x="16099" y="14673"/>
                  <a:pt x="16099" y="13746"/>
                  <a:pt x="15518" y="13176"/>
                </a:cubicBezTo>
                <a:cubicBezTo>
                  <a:pt x="14602" y="12250"/>
                  <a:pt x="15254" y="10671"/>
                  <a:pt x="16557" y="10671"/>
                </a:cubicBezTo>
                <a:cubicBezTo>
                  <a:pt x="17372" y="10671"/>
                  <a:pt x="18023" y="10020"/>
                  <a:pt x="18023" y="9205"/>
                </a:cubicBezTo>
                <a:lnTo>
                  <a:pt x="18023" y="8818"/>
                </a:lnTo>
                <a:cubicBezTo>
                  <a:pt x="18023" y="8014"/>
                  <a:pt x="17372" y="7352"/>
                  <a:pt x="16557" y="7352"/>
                </a:cubicBezTo>
                <a:cubicBezTo>
                  <a:pt x="15254" y="7352"/>
                  <a:pt x="14602" y="5774"/>
                  <a:pt x="15518" y="4847"/>
                </a:cubicBezTo>
                <a:cubicBezTo>
                  <a:pt x="16099" y="4277"/>
                  <a:pt x="16099" y="3350"/>
                  <a:pt x="15518" y="2780"/>
                </a:cubicBezTo>
                <a:lnTo>
                  <a:pt x="15244" y="2505"/>
                </a:lnTo>
                <a:cubicBezTo>
                  <a:pt x="14958" y="2215"/>
                  <a:pt x="14584" y="2070"/>
                  <a:pt x="14210" y="2070"/>
                </a:cubicBezTo>
                <a:cubicBezTo>
                  <a:pt x="13836" y="2070"/>
                  <a:pt x="13462" y="2215"/>
                  <a:pt x="13177" y="2505"/>
                </a:cubicBezTo>
                <a:cubicBezTo>
                  <a:pt x="12878" y="2801"/>
                  <a:pt x="12511" y="2933"/>
                  <a:pt x="12151" y="2933"/>
                </a:cubicBezTo>
                <a:cubicBezTo>
                  <a:pt x="11396" y="2933"/>
                  <a:pt x="10672" y="2349"/>
                  <a:pt x="10672" y="1466"/>
                </a:cubicBezTo>
                <a:cubicBezTo>
                  <a:pt x="10672" y="652"/>
                  <a:pt x="10010" y="0"/>
                  <a:pt x="920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18"/>
          <p:cNvSpPr/>
          <p:nvPr/>
        </p:nvSpPr>
        <p:spPr>
          <a:xfrm rot="10800000">
            <a:off x="294149" y="4735927"/>
            <a:ext cx="110590" cy="110551"/>
          </a:xfrm>
          <a:custGeom>
            <a:avLst/>
            <a:gdLst/>
            <a:ahLst/>
            <a:cxnLst/>
            <a:rect l="l" t="t" r="r" b="b"/>
            <a:pathLst>
              <a:path w="2832" h="2831" extrusionOk="0">
                <a:moveTo>
                  <a:pt x="1416" y="0"/>
                </a:moveTo>
                <a:cubicBezTo>
                  <a:pt x="1131" y="632"/>
                  <a:pt x="622" y="1130"/>
                  <a:pt x="1" y="1416"/>
                </a:cubicBezTo>
                <a:cubicBezTo>
                  <a:pt x="622" y="1701"/>
                  <a:pt x="1131" y="2210"/>
                  <a:pt x="1416" y="2831"/>
                </a:cubicBezTo>
                <a:cubicBezTo>
                  <a:pt x="1701" y="2210"/>
                  <a:pt x="2200" y="1701"/>
                  <a:pt x="2831" y="1416"/>
                </a:cubicBezTo>
                <a:cubicBezTo>
                  <a:pt x="2200" y="1130"/>
                  <a:pt x="1701" y="632"/>
                  <a:pt x="14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18"/>
          <p:cNvSpPr/>
          <p:nvPr/>
        </p:nvSpPr>
        <p:spPr>
          <a:xfrm rot="10800000">
            <a:off x="422975" y="4735927"/>
            <a:ext cx="110590" cy="110551"/>
          </a:xfrm>
          <a:custGeom>
            <a:avLst/>
            <a:gdLst/>
            <a:ahLst/>
            <a:cxnLst/>
            <a:rect l="l" t="t" r="r" b="b"/>
            <a:pathLst>
              <a:path w="2832" h="2831" extrusionOk="0">
                <a:moveTo>
                  <a:pt x="1416" y="0"/>
                </a:moveTo>
                <a:cubicBezTo>
                  <a:pt x="1131" y="632"/>
                  <a:pt x="622" y="1130"/>
                  <a:pt x="0" y="1416"/>
                </a:cubicBezTo>
                <a:cubicBezTo>
                  <a:pt x="622" y="1701"/>
                  <a:pt x="1131" y="2210"/>
                  <a:pt x="1416" y="2831"/>
                </a:cubicBezTo>
                <a:cubicBezTo>
                  <a:pt x="1701" y="2210"/>
                  <a:pt x="2200" y="1701"/>
                  <a:pt x="2831" y="1416"/>
                </a:cubicBezTo>
                <a:cubicBezTo>
                  <a:pt x="2200" y="1130"/>
                  <a:pt x="1701" y="632"/>
                  <a:pt x="14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18"/>
          <p:cNvSpPr/>
          <p:nvPr/>
        </p:nvSpPr>
        <p:spPr>
          <a:xfrm rot="10800000">
            <a:off x="149430" y="4735927"/>
            <a:ext cx="110590" cy="110551"/>
          </a:xfrm>
          <a:custGeom>
            <a:avLst/>
            <a:gdLst/>
            <a:ahLst/>
            <a:cxnLst/>
            <a:rect l="l" t="t" r="r" b="b"/>
            <a:pathLst>
              <a:path w="2832" h="2831" extrusionOk="0">
                <a:moveTo>
                  <a:pt x="1416" y="0"/>
                </a:moveTo>
                <a:cubicBezTo>
                  <a:pt x="1131" y="632"/>
                  <a:pt x="632" y="1130"/>
                  <a:pt x="1" y="1416"/>
                </a:cubicBezTo>
                <a:cubicBezTo>
                  <a:pt x="632" y="1701"/>
                  <a:pt x="1131" y="2210"/>
                  <a:pt x="1416" y="2831"/>
                </a:cubicBezTo>
                <a:cubicBezTo>
                  <a:pt x="1701" y="2210"/>
                  <a:pt x="2211" y="1701"/>
                  <a:pt x="2832" y="1416"/>
                </a:cubicBezTo>
                <a:cubicBezTo>
                  <a:pt x="2211" y="1130"/>
                  <a:pt x="1701" y="632"/>
                  <a:pt x="141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18"/>
          <p:cNvSpPr/>
          <p:nvPr/>
        </p:nvSpPr>
        <p:spPr>
          <a:xfrm rot="10800000">
            <a:off x="294149" y="4619011"/>
            <a:ext cx="110590" cy="110590"/>
          </a:xfrm>
          <a:custGeom>
            <a:avLst/>
            <a:gdLst/>
            <a:ahLst/>
            <a:cxnLst/>
            <a:rect l="l" t="t" r="r" b="b"/>
            <a:pathLst>
              <a:path w="2832" h="2832" extrusionOk="0">
                <a:moveTo>
                  <a:pt x="1416" y="1"/>
                </a:moveTo>
                <a:cubicBezTo>
                  <a:pt x="1131" y="622"/>
                  <a:pt x="622" y="1131"/>
                  <a:pt x="1" y="1416"/>
                </a:cubicBezTo>
                <a:cubicBezTo>
                  <a:pt x="622" y="1701"/>
                  <a:pt x="1131" y="2200"/>
                  <a:pt x="1416" y="2832"/>
                </a:cubicBezTo>
                <a:cubicBezTo>
                  <a:pt x="1701" y="2200"/>
                  <a:pt x="2200" y="1701"/>
                  <a:pt x="2831" y="1416"/>
                </a:cubicBezTo>
                <a:cubicBezTo>
                  <a:pt x="2200" y="1131"/>
                  <a:pt x="1701" y="622"/>
                  <a:pt x="1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18"/>
          <p:cNvSpPr/>
          <p:nvPr/>
        </p:nvSpPr>
        <p:spPr>
          <a:xfrm rot="10800000">
            <a:off x="294149" y="4852413"/>
            <a:ext cx="110590" cy="110590"/>
          </a:xfrm>
          <a:custGeom>
            <a:avLst/>
            <a:gdLst/>
            <a:ahLst/>
            <a:cxnLst/>
            <a:rect l="l" t="t" r="r" b="b"/>
            <a:pathLst>
              <a:path w="2832" h="2832" extrusionOk="0">
                <a:moveTo>
                  <a:pt x="1416" y="1"/>
                </a:moveTo>
                <a:cubicBezTo>
                  <a:pt x="1131" y="622"/>
                  <a:pt x="622" y="1131"/>
                  <a:pt x="1" y="1416"/>
                </a:cubicBezTo>
                <a:cubicBezTo>
                  <a:pt x="622" y="1701"/>
                  <a:pt x="1131" y="2200"/>
                  <a:pt x="1416" y="2831"/>
                </a:cubicBezTo>
                <a:cubicBezTo>
                  <a:pt x="1701" y="2200"/>
                  <a:pt x="2200" y="1701"/>
                  <a:pt x="2831" y="1416"/>
                </a:cubicBezTo>
                <a:cubicBezTo>
                  <a:pt x="2200" y="1131"/>
                  <a:pt x="1701" y="622"/>
                  <a:pt x="14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18"/>
          <p:cNvSpPr/>
          <p:nvPr/>
        </p:nvSpPr>
        <p:spPr>
          <a:xfrm rot="10800000">
            <a:off x="1407894" y="5050045"/>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18"/>
          <p:cNvSpPr/>
          <p:nvPr/>
        </p:nvSpPr>
        <p:spPr>
          <a:xfrm rot="10800000">
            <a:off x="1407894" y="4988815"/>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18"/>
          <p:cNvSpPr/>
          <p:nvPr/>
        </p:nvSpPr>
        <p:spPr>
          <a:xfrm rot="10800000">
            <a:off x="1407894" y="4927545"/>
            <a:ext cx="696691" cy="30693"/>
          </a:xfrm>
          <a:custGeom>
            <a:avLst/>
            <a:gdLst/>
            <a:ahLst/>
            <a:cxnLst/>
            <a:rect l="l" t="t" r="r" b="b"/>
            <a:pathLst>
              <a:path w="17841" h="786" extrusionOk="0">
                <a:moveTo>
                  <a:pt x="1" y="1"/>
                </a:moveTo>
                <a:lnTo>
                  <a:pt x="1" y="785"/>
                </a:lnTo>
                <a:lnTo>
                  <a:pt x="17840" y="785"/>
                </a:lnTo>
                <a:lnTo>
                  <a:pt x="17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18"/>
          <p:cNvSpPr/>
          <p:nvPr/>
        </p:nvSpPr>
        <p:spPr>
          <a:xfrm rot="10800000">
            <a:off x="1407894" y="4866315"/>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18"/>
          <p:cNvSpPr/>
          <p:nvPr/>
        </p:nvSpPr>
        <p:spPr>
          <a:xfrm rot="10800000">
            <a:off x="1407894" y="4805084"/>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18"/>
          <p:cNvSpPr/>
          <p:nvPr/>
        </p:nvSpPr>
        <p:spPr>
          <a:xfrm rot="10800000">
            <a:off x="1407894" y="4743854"/>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18"/>
          <p:cNvSpPr/>
          <p:nvPr/>
        </p:nvSpPr>
        <p:spPr>
          <a:xfrm rot="10800000">
            <a:off x="1407894" y="4682623"/>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18"/>
          <p:cNvSpPr/>
          <p:nvPr/>
        </p:nvSpPr>
        <p:spPr>
          <a:xfrm rot="10800000">
            <a:off x="1407894" y="4621393"/>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18"/>
          <p:cNvSpPr/>
          <p:nvPr/>
        </p:nvSpPr>
        <p:spPr>
          <a:xfrm rot="10800000">
            <a:off x="1407894" y="4560163"/>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18"/>
          <p:cNvSpPr/>
          <p:nvPr/>
        </p:nvSpPr>
        <p:spPr>
          <a:xfrm rot="10800000">
            <a:off x="1407894" y="4498932"/>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18"/>
          <p:cNvSpPr/>
          <p:nvPr/>
        </p:nvSpPr>
        <p:spPr>
          <a:xfrm rot="10800000">
            <a:off x="1407894" y="4437702"/>
            <a:ext cx="696691" cy="30264"/>
          </a:xfrm>
          <a:custGeom>
            <a:avLst/>
            <a:gdLst/>
            <a:ahLst/>
            <a:cxnLst/>
            <a:rect l="l" t="t" r="r" b="b"/>
            <a:pathLst>
              <a:path w="17841" h="775" extrusionOk="0">
                <a:moveTo>
                  <a:pt x="1" y="1"/>
                </a:moveTo>
                <a:lnTo>
                  <a:pt x="1" y="775"/>
                </a:lnTo>
                <a:lnTo>
                  <a:pt x="17840" y="775"/>
                </a:lnTo>
                <a:lnTo>
                  <a:pt x="17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18"/>
          <p:cNvSpPr/>
          <p:nvPr/>
        </p:nvSpPr>
        <p:spPr>
          <a:xfrm rot="10800000">
            <a:off x="706908" y="4437702"/>
            <a:ext cx="1048571" cy="704228"/>
          </a:xfrm>
          <a:custGeom>
            <a:avLst/>
            <a:gdLst/>
            <a:ahLst/>
            <a:cxnLst/>
            <a:rect l="l" t="t" r="r" b="b"/>
            <a:pathLst>
              <a:path w="26852" h="18034" extrusionOk="0">
                <a:moveTo>
                  <a:pt x="8778" y="1"/>
                </a:moveTo>
                <a:cubicBezTo>
                  <a:pt x="3952" y="1"/>
                  <a:pt x="31" y="3951"/>
                  <a:pt x="31" y="8819"/>
                </a:cubicBezTo>
                <a:lnTo>
                  <a:pt x="31" y="9022"/>
                </a:lnTo>
                <a:lnTo>
                  <a:pt x="1" y="9022"/>
                </a:lnTo>
                <a:lnTo>
                  <a:pt x="1" y="9226"/>
                </a:lnTo>
                <a:cubicBezTo>
                  <a:pt x="1" y="14093"/>
                  <a:pt x="3921" y="18034"/>
                  <a:pt x="8747" y="18034"/>
                </a:cubicBezTo>
                <a:lnTo>
                  <a:pt x="17891" y="18034"/>
                </a:lnTo>
                <a:lnTo>
                  <a:pt x="17891" y="17127"/>
                </a:lnTo>
                <a:cubicBezTo>
                  <a:pt x="17891" y="12668"/>
                  <a:pt x="21476" y="9043"/>
                  <a:pt x="25915" y="9043"/>
                </a:cubicBezTo>
                <a:lnTo>
                  <a:pt x="26811" y="9043"/>
                </a:lnTo>
                <a:lnTo>
                  <a:pt x="268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18"/>
          <p:cNvSpPr/>
          <p:nvPr/>
        </p:nvSpPr>
        <p:spPr>
          <a:xfrm rot="10800000">
            <a:off x="1229787" y="4614637"/>
            <a:ext cx="351528" cy="352348"/>
          </a:xfrm>
          <a:custGeom>
            <a:avLst/>
            <a:gdLst/>
            <a:ahLst/>
            <a:cxnLst/>
            <a:rect l="l" t="t" r="r" b="b"/>
            <a:pathLst>
              <a:path w="9002" h="9023" extrusionOk="0">
                <a:moveTo>
                  <a:pt x="4461" y="1"/>
                </a:moveTo>
                <a:cubicBezTo>
                  <a:pt x="1996" y="1"/>
                  <a:pt x="1" y="2027"/>
                  <a:pt x="1" y="4512"/>
                </a:cubicBezTo>
                <a:lnTo>
                  <a:pt x="1" y="4522"/>
                </a:lnTo>
                <a:cubicBezTo>
                  <a:pt x="1" y="7006"/>
                  <a:pt x="1996" y="9023"/>
                  <a:pt x="4461" y="9023"/>
                </a:cubicBezTo>
                <a:lnTo>
                  <a:pt x="4532" y="9023"/>
                </a:lnTo>
                <a:cubicBezTo>
                  <a:pt x="6996" y="9023"/>
                  <a:pt x="9002" y="7006"/>
                  <a:pt x="9002" y="4522"/>
                </a:cubicBezTo>
                <a:lnTo>
                  <a:pt x="9002" y="4512"/>
                </a:lnTo>
                <a:cubicBezTo>
                  <a:pt x="9002" y="2017"/>
                  <a:pt x="6996" y="1"/>
                  <a:pt x="4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18"/>
          <p:cNvSpPr/>
          <p:nvPr/>
        </p:nvSpPr>
        <p:spPr>
          <a:xfrm rot="10800000" flipH="1">
            <a:off x="8409078" y="4468119"/>
            <a:ext cx="31522" cy="704616"/>
          </a:xfrm>
          <a:custGeom>
            <a:avLst/>
            <a:gdLst/>
            <a:ahLst/>
            <a:cxnLst/>
            <a:rect l="l" t="t" r="r" b="b"/>
            <a:pathLst>
              <a:path w="785" h="14002" extrusionOk="0">
                <a:moveTo>
                  <a:pt x="0" y="1"/>
                </a:moveTo>
                <a:lnTo>
                  <a:pt x="0" y="14002"/>
                </a:lnTo>
                <a:lnTo>
                  <a:pt x="785" y="14002"/>
                </a:lnTo>
                <a:lnTo>
                  <a:pt x="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18"/>
          <p:cNvSpPr/>
          <p:nvPr/>
        </p:nvSpPr>
        <p:spPr>
          <a:xfrm rot="10800000" flipH="1">
            <a:off x="8346113" y="4468119"/>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18"/>
          <p:cNvSpPr/>
          <p:nvPr/>
        </p:nvSpPr>
        <p:spPr>
          <a:xfrm rot="10800000" flipH="1">
            <a:off x="8283147" y="4468119"/>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18"/>
          <p:cNvSpPr/>
          <p:nvPr/>
        </p:nvSpPr>
        <p:spPr>
          <a:xfrm rot="10800000" flipH="1">
            <a:off x="8220181" y="4468119"/>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18"/>
          <p:cNvSpPr/>
          <p:nvPr/>
        </p:nvSpPr>
        <p:spPr>
          <a:xfrm rot="10800000" flipH="1">
            <a:off x="8157216" y="4468119"/>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18"/>
          <p:cNvSpPr/>
          <p:nvPr/>
        </p:nvSpPr>
        <p:spPr>
          <a:xfrm rot="10800000" flipH="1">
            <a:off x="8094250" y="4468119"/>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18"/>
          <p:cNvSpPr/>
          <p:nvPr/>
        </p:nvSpPr>
        <p:spPr>
          <a:xfrm rot="10800000" flipH="1">
            <a:off x="8440948" y="4819979"/>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18"/>
          <p:cNvSpPr/>
          <p:nvPr/>
        </p:nvSpPr>
        <p:spPr>
          <a:xfrm rot="10800000" flipH="1">
            <a:off x="8462425" y="4699900"/>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18"/>
          <p:cNvSpPr/>
          <p:nvPr/>
        </p:nvSpPr>
        <p:spPr>
          <a:xfrm rot="10800000" flipH="1">
            <a:off x="8523265" y="4594152"/>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18"/>
          <p:cNvSpPr/>
          <p:nvPr/>
        </p:nvSpPr>
        <p:spPr>
          <a:xfrm rot="10800000" flipH="1">
            <a:off x="8616712" y="4515818"/>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18"/>
          <p:cNvSpPr/>
          <p:nvPr/>
        </p:nvSpPr>
        <p:spPr>
          <a:xfrm rot="10800000" flipH="1">
            <a:off x="8731636" y="4474074"/>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18"/>
          <p:cNvSpPr/>
          <p:nvPr/>
        </p:nvSpPr>
        <p:spPr>
          <a:xfrm rot="10800000" flipH="1">
            <a:off x="8792476" y="4474074"/>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18"/>
          <p:cNvSpPr/>
          <p:nvPr/>
        </p:nvSpPr>
        <p:spPr>
          <a:xfrm rot="10800000" flipH="1">
            <a:off x="8792476" y="4515818"/>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18"/>
          <p:cNvSpPr/>
          <p:nvPr/>
        </p:nvSpPr>
        <p:spPr>
          <a:xfrm rot="10800000" flipH="1">
            <a:off x="8792476" y="4594152"/>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18"/>
          <p:cNvSpPr/>
          <p:nvPr/>
        </p:nvSpPr>
        <p:spPr>
          <a:xfrm rot="10800000" flipH="1">
            <a:off x="8792476" y="4699900"/>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18"/>
          <p:cNvSpPr/>
          <p:nvPr/>
        </p:nvSpPr>
        <p:spPr>
          <a:xfrm rot="10800000" flipH="1">
            <a:off x="8792476" y="4819979"/>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18"/>
          <p:cNvSpPr/>
          <p:nvPr/>
        </p:nvSpPr>
        <p:spPr>
          <a:xfrm rot="10800000" flipH="1">
            <a:off x="8792476" y="4819979"/>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18"/>
          <p:cNvSpPr/>
          <p:nvPr/>
        </p:nvSpPr>
        <p:spPr>
          <a:xfrm rot="10800000" flipH="1">
            <a:off x="8792476" y="4819979"/>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18"/>
          <p:cNvSpPr/>
          <p:nvPr/>
        </p:nvSpPr>
        <p:spPr>
          <a:xfrm rot="10800000" flipH="1">
            <a:off x="8792476" y="4819979"/>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18"/>
          <p:cNvSpPr/>
          <p:nvPr/>
        </p:nvSpPr>
        <p:spPr>
          <a:xfrm rot="10800000" flipH="1">
            <a:off x="8792476" y="4819979"/>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18"/>
          <p:cNvSpPr/>
          <p:nvPr/>
        </p:nvSpPr>
        <p:spPr>
          <a:xfrm rot="10800000" flipH="1">
            <a:off x="8731636" y="4819979"/>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18"/>
          <p:cNvSpPr/>
          <p:nvPr/>
        </p:nvSpPr>
        <p:spPr>
          <a:xfrm rot="10800000" flipH="1">
            <a:off x="8731636" y="4819979"/>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18"/>
          <p:cNvSpPr/>
          <p:nvPr/>
        </p:nvSpPr>
        <p:spPr>
          <a:xfrm rot="10800000" flipH="1">
            <a:off x="8616712" y="4819979"/>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18"/>
          <p:cNvSpPr/>
          <p:nvPr/>
        </p:nvSpPr>
        <p:spPr>
          <a:xfrm rot="10800000" flipH="1">
            <a:off x="8523265" y="4819979"/>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18"/>
          <p:cNvSpPr/>
          <p:nvPr/>
        </p:nvSpPr>
        <p:spPr>
          <a:xfrm rot="10800000" flipH="1">
            <a:off x="8462425" y="4819979"/>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18"/>
          <p:cNvSpPr/>
          <p:nvPr/>
        </p:nvSpPr>
        <p:spPr>
          <a:xfrm rot="10800000" flipH="1">
            <a:off x="7352817" y="4820169"/>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18"/>
          <p:cNvSpPr/>
          <p:nvPr/>
        </p:nvSpPr>
        <p:spPr>
          <a:xfrm rot="10800000" flipH="1">
            <a:off x="6508910" y="4820369"/>
            <a:ext cx="430" cy="17963"/>
          </a:xfrm>
          <a:custGeom>
            <a:avLst/>
            <a:gdLst/>
            <a:ahLst/>
            <a:cxnLst/>
            <a:rect l="l" t="t" r="r" b="b"/>
            <a:pathLst>
              <a:path w="11" h="460" extrusionOk="0">
                <a:moveTo>
                  <a:pt x="10" y="1"/>
                </a:moveTo>
                <a:cubicBezTo>
                  <a:pt x="0" y="154"/>
                  <a:pt x="0" y="306"/>
                  <a:pt x="0" y="459"/>
                </a:cubicBezTo>
                <a:lnTo>
                  <a:pt x="10" y="459"/>
                </a:lnTo>
                <a:lnTo>
                  <a:pt x="10" y="1"/>
                </a:lnTo>
                <a:close/>
              </a:path>
            </a:pathLst>
          </a:custGeom>
          <a:solidFill>
            <a:srgbClr val="769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18"/>
          <p:cNvSpPr/>
          <p:nvPr/>
        </p:nvSpPr>
        <p:spPr>
          <a:xfrm>
            <a:off x="727000" y="542825"/>
            <a:ext cx="7704000" cy="40611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25" name="Google Shape;825;p18"/>
          <p:cNvSpPr txBox="1">
            <a:spLocks noGrp="1"/>
          </p:cNvSpPr>
          <p:nvPr>
            <p:ph type="subTitle" idx="1"/>
          </p:nvPr>
        </p:nvSpPr>
        <p:spPr>
          <a:xfrm>
            <a:off x="713199"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6" name="Google Shape;826;p18"/>
          <p:cNvSpPr txBox="1">
            <a:spLocks noGrp="1"/>
          </p:cNvSpPr>
          <p:nvPr>
            <p:ph type="subTitle" idx="2"/>
          </p:nvPr>
        </p:nvSpPr>
        <p:spPr>
          <a:xfrm>
            <a:off x="3417148"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7" name="Google Shape;827;p18"/>
          <p:cNvSpPr txBox="1">
            <a:spLocks noGrp="1"/>
          </p:cNvSpPr>
          <p:nvPr>
            <p:ph type="subTitle" idx="3"/>
          </p:nvPr>
        </p:nvSpPr>
        <p:spPr>
          <a:xfrm>
            <a:off x="6121100"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8" name="Google Shape;828;p18"/>
          <p:cNvSpPr txBox="1">
            <a:spLocks noGrp="1"/>
          </p:cNvSpPr>
          <p:nvPr>
            <p:ph type="subTitle" idx="4"/>
          </p:nvPr>
        </p:nvSpPr>
        <p:spPr>
          <a:xfrm>
            <a:off x="713199"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29" name="Google Shape;829;p18"/>
          <p:cNvSpPr txBox="1">
            <a:spLocks noGrp="1"/>
          </p:cNvSpPr>
          <p:nvPr>
            <p:ph type="subTitle" idx="5"/>
          </p:nvPr>
        </p:nvSpPr>
        <p:spPr>
          <a:xfrm>
            <a:off x="3417152"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30" name="Google Shape;830;p18"/>
          <p:cNvSpPr txBox="1">
            <a:spLocks noGrp="1"/>
          </p:cNvSpPr>
          <p:nvPr>
            <p:ph type="subTitle" idx="6"/>
          </p:nvPr>
        </p:nvSpPr>
        <p:spPr>
          <a:xfrm>
            <a:off x="6121101"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31"/>
        <p:cNvGrpSpPr/>
        <p:nvPr/>
      </p:nvGrpSpPr>
      <p:grpSpPr>
        <a:xfrm>
          <a:off x="0" y="0"/>
          <a:ext cx="0" cy="0"/>
          <a:chOff x="0" y="0"/>
          <a:chExt cx="0" cy="0"/>
        </a:xfrm>
      </p:grpSpPr>
      <p:sp>
        <p:nvSpPr>
          <p:cNvPr id="832" name="Google Shape;832;p19"/>
          <p:cNvSpPr/>
          <p:nvPr/>
        </p:nvSpPr>
        <p:spPr>
          <a:xfrm flipH="1">
            <a:off x="10" y="352847"/>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19"/>
          <p:cNvSpPr/>
          <p:nvPr/>
        </p:nvSpPr>
        <p:spPr>
          <a:xfrm flipH="1">
            <a:off x="401" y="928"/>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19"/>
          <p:cNvSpPr/>
          <p:nvPr/>
        </p:nvSpPr>
        <p:spPr>
          <a:xfrm flipH="1">
            <a:off x="352280" y="538"/>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19"/>
          <p:cNvSpPr/>
          <p:nvPr/>
        </p:nvSpPr>
        <p:spPr>
          <a:xfrm rot="5400000">
            <a:off x="7346713" y="-8828"/>
            <a:ext cx="385837" cy="386096"/>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19"/>
          <p:cNvSpPr/>
          <p:nvPr/>
        </p:nvSpPr>
        <p:spPr>
          <a:xfrm>
            <a:off x="8433598" y="70459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19"/>
          <p:cNvSpPr/>
          <p:nvPr/>
        </p:nvSpPr>
        <p:spPr>
          <a:xfrm>
            <a:off x="8433598" y="76582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19"/>
          <p:cNvSpPr/>
          <p:nvPr/>
        </p:nvSpPr>
        <p:spPr>
          <a:xfrm>
            <a:off x="8433598" y="82705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19"/>
          <p:cNvSpPr/>
          <p:nvPr/>
        </p:nvSpPr>
        <p:spPr>
          <a:xfrm>
            <a:off x="8433598" y="88828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19"/>
          <p:cNvSpPr/>
          <p:nvPr/>
        </p:nvSpPr>
        <p:spPr>
          <a:xfrm>
            <a:off x="8433598" y="949517"/>
            <a:ext cx="703837" cy="30693"/>
          </a:xfrm>
          <a:custGeom>
            <a:avLst/>
            <a:gdLst/>
            <a:ahLst/>
            <a:cxnLst/>
            <a:rect l="l" t="t" r="r" b="b"/>
            <a:pathLst>
              <a:path w="18024" h="786"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19"/>
          <p:cNvSpPr/>
          <p:nvPr/>
        </p:nvSpPr>
        <p:spPr>
          <a:xfrm>
            <a:off x="8433598" y="101078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19"/>
          <p:cNvSpPr/>
          <p:nvPr/>
        </p:nvSpPr>
        <p:spPr>
          <a:xfrm>
            <a:off x="8433598" y="107201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19"/>
          <p:cNvSpPr/>
          <p:nvPr/>
        </p:nvSpPr>
        <p:spPr>
          <a:xfrm>
            <a:off x="8433598" y="1133247"/>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19"/>
          <p:cNvSpPr/>
          <p:nvPr/>
        </p:nvSpPr>
        <p:spPr>
          <a:xfrm>
            <a:off x="8433598" y="119408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19"/>
          <p:cNvSpPr/>
          <p:nvPr/>
        </p:nvSpPr>
        <p:spPr>
          <a:xfrm>
            <a:off x="8433598" y="1255708"/>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19"/>
          <p:cNvSpPr/>
          <p:nvPr/>
        </p:nvSpPr>
        <p:spPr>
          <a:xfrm>
            <a:off x="8433598" y="131654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19"/>
          <p:cNvSpPr/>
          <p:nvPr/>
        </p:nvSpPr>
        <p:spPr>
          <a:xfrm>
            <a:off x="8433598" y="137777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8" name="Google Shape;848;p19"/>
          <p:cNvGrpSpPr/>
          <p:nvPr/>
        </p:nvGrpSpPr>
        <p:grpSpPr>
          <a:xfrm>
            <a:off x="7732537" y="-39528"/>
            <a:ext cx="700699" cy="572734"/>
            <a:chOff x="7732551" y="-8806"/>
            <a:chExt cx="700699" cy="713420"/>
          </a:xfrm>
        </p:grpSpPr>
        <p:sp>
          <p:nvSpPr>
            <p:cNvPr id="849" name="Google Shape;849;p19"/>
            <p:cNvSpPr/>
            <p:nvPr/>
          </p:nvSpPr>
          <p:spPr>
            <a:xfrm>
              <a:off x="7732551" y="-8806"/>
              <a:ext cx="385883" cy="386051"/>
            </a:xfrm>
            <a:custGeom>
              <a:avLst/>
              <a:gdLst/>
              <a:ahLst/>
              <a:cxnLst/>
              <a:rect l="l" t="t" r="r" b="b"/>
              <a:pathLst>
                <a:path w="18034" h="18044" extrusionOk="0">
                  <a:moveTo>
                    <a:pt x="0" y="0"/>
                  </a:moveTo>
                  <a:lnTo>
                    <a:pt x="0"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19"/>
            <p:cNvSpPr/>
            <p:nvPr/>
          </p:nvSpPr>
          <p:spPr>
            <a:xfrm>
              <a:off x="8401728" y="-1"/>
              <a:ext cx="31522" cy="704616"/>
            </a:xfrm>
            <a:custGeom>
              <a:avLst/>
              <a:gdLst/>
              <a:ahLst/>
              <a:cxnLst/>
              <a:rect l="l" t="t" r="r" b="b"/>
              <a:pathLst>
                <a:path w="785" h="14002" extrusionOk="0">
                  <a:moveTo>
                    <a:pt x="0" y="1"/>
                  </a:moveTo>
                  <a:lnTo>
                    <a:pt x="0" y="14002"/>
                  </a:lnTo>
                  <a:lnTo>
                    <a:pt x="785" y="14002"/>
                  </a:lnTo>
                  <a:lnTo>
                    <a:pt x="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19"/>
            <p:cNvSpPr/>
            <p:nvPr/>
          </p:nvSpPr>
          <p:spPr>
            <a:xfrm>
              <a:off x="8338763"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19"/>
            <p:cNvSpPr/>
            <p:nvPr/>
          </p:nvSpPr>
          <p:spPr>
            <a:xfrm>
              <a:off x="8275797"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19"/>
            <p:cNvSpPr/>
            <p:nvPr/>
          </p:nvSpPr>
          <p:spPr>
            <a:xfrm>
              <a:off x="8212831"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19"/>
            <p:cNvSpPr/>
            <p:nvPr/>
          </p:nvSpPr>
          <p:spPr>
            <a:xfrm>
              <a:off x="8149866"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19"/>
            <p:cNvSpPr/>
            <p:nvPr/>
          </p:nvSpPr>
          <p:spPr>
            <a:xfrm>
              <a:off x="8086900"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6" name="Google Shape;856;p19"/>
          <p:cNvSpPr/>
          <p:nvPr/>
        </p:nvSpPr>
        <p:spPr>
          <a:xfrm>
            <a:off x="8433207" y="1408394"/>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19"/>
          <p:cNvSpPr/>
          <p:nvPr/>
        </p:nvSpPr>
        <p:spPr>
          <a:xfrm>
            <a:off x="8399429" y="1409292"/>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19"/>
          <p:cNvSpPr/>
          <p:nvPr/>
        </p:nvSpPr>
        <p:spPr>
          <a:xfrm>
            <a:off x="8554497" y="1530464"/>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19"/>
          <p:cNvSpPr/>
          <p:nvPr/>
        </p:nvSpPr>
        <p:spPr>
          <a:xfrm>
            <a:off x="8433598" y="352716"/>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19"/>
          <p:cNvSpPr/>
          <p:nvPr/>
        </p:nvSpPr>
        <p:spPr>
          <a:xfrm>
            <a:off x="8455075" y="352716"/>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19"/>
          <p:cNvSpPr/>
          <p:nvPr/>
        </p:nvSpPr>
        <p:spPr>
          <a:xfrm>
            <a:off x="8515915" y="352716"/>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19"/>
          <p:cNvSpPr/>
          <p:nvPr/>
        </p:nvSpPr>
        <p:spPr>
          <a:xfrm>
            <a:off x="8609362" y="352716"/>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19"/>
          <p:cNvSpPr/>
          <p:nvPr/>
        </p:nvSpPr>
        <p:spPr>
          <a:xfrm>
            <a:off x="8724286" y="352716"/>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19"/>
          <p:cNvSpPr/>
          <p:nvPr/>
        </p:nvSpPr>
        <p:spPr>
          <a:xfrm>
            <a:off x="8785126" y="352716"/>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19"/>
          <p:cNvSpPr/>
          <p:nvPr/>
        </p:nvSpPr>
        <p:spPr>
          <a:xfrm>
            <a:off x="8785126" y="352716"/>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19"/>
          <p:cNvSpPr/>
          <p:nvPr/>
        </p:nvSpPr>
        <p:spPr>
          <a:xfrm>
            <a:off x="8785126" y="352716"/>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19"/>
          <p:cNvSpPr/>
          <p:nvPr/>
        </p:nvSpPr>
        <p:spPr>
          <a:xfrm>
            <a:off x="8785126" y="352716"/>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19"/>
          <p:cNvSpPr/>
          <p:nvPr/>
        </p:nvSpPr>
        <p:spPr>
          <a:xfrm>
            <a:off x="8785126" y="352716"/>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19"/>
          <p:cNvSpPr/>
          <p:nvPr/>
        </p:nvSpPr>
        <p:spPr>
          <a:xfrm>
            <a:off x="8785126" y="232208"/>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19"/>
          <p:cNvSpPr/>
          <p:nvPr/>
        </p:nvSpPr>
        <p:spPr>
          <a:xfrm>
            <a:off x="8785126" y="126460"/>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19"/>
          <p:cNvSpPr/>
          <p:nvPr/>
        </p:nvSpPr>
        <p:spPr>
          <a:xfrm>
            <a:off x="8785126" y="48126"/>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19"/>
          <p:cNvSpPr/>
          <p:nvPr/>
        </p:nvSpPr>
        <p:spPr>
          <a:xfrm>
            <a:off x="8785126" y="6382"/>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19"/>
          <p:cNvSpPr/>
          <p:nvPr/>
        </p:nvSpPr>
        <p:spPr>
          <a:xfrm>
            <a:off x="8724286" y="6382"/>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19"/>
          <p:cNvSpPr/>
          <p:nvPr/>
        </p:nvSpPr>
        <p:spPr>
          <a:xfrm>
            <a:off x="8724286" y="6382"/>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19"/>
          <p:cNvSpPr/>
          <p:nvPr/>
        </p:nvSpPr>
        <p:spPr>
          <a:xfrm>
            <a:off x="8609362" y="48126"/>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19"/>
          <p:cNvSpPr/>
          <p:nvPr/>
        </p:nvSpPr>
        <p:spPr>
          <a:xfrm>
            <a:off x="8515915" y="126460"/>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19"/>
          <p:cNvSpPr/>
          <p:nvPr/>
        </p:nvSpPr>
        <p:spPr>
          <a:xfrm>
            <a:off x="8455075" y="232208"/>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19"/>
          <p:cNvSpPr/>
          <p:nvPr/>
        </p:nvSpPr>
        <p:spPr>
          <a:xfrm>
            <a:off x="8791662" y="2112971"/>
            <a:ext cx="351958" cy="351958"/>
          </a:xfrm>
          <a:custGeom>
            <a:avLst/>
            <a:gdLst/>
            <a:ahLst/>
            <a:cxnLst/>
            <a:rect l="l" t="t" r="r" b="b"/>
            <a:pathLst>
              <a:path w="9013" h="9013" extrusionOk="0">
                <a:moveTo>
                  <a:pt x="1650" y="1"/>
                </a:moveTo>
                <a:cubicBezTo>
                  <a:pt x="734" y="1"/>
                  <a:pt x="1" y="744"/>
                  <a:pt x="1" y="1660"/>
                </a:cubicBezTo>
                <a:lnTo>
                  <a:pt x="1" y="7363"/>
                </a:lnTo>
                <a:cubicBezTo>
                  <a:pt x="1" y="8279"/>
                  <a:pt x="734" y="9012"/>
                  <a:pt x="1650" y="9012"/>
                </a:cubicBezTo>
                <a:lnTo>
                  <a:pt x="7363" y="9012"/>
                </a:lnTo>
                <a:cubicBezTo>
                  <a:pt x="8269" y="9012"/>
                  <a:pt x="9012" y="8279"/>
                  <a:pt x="9012" y="7363"/>
                </a:cubicBezTo>
                <a:lnTo>
                  <a:pt x="9012" y="1660"/>
                </a:lnTo>
                <a:cubicBezTo>
                  <a:pt x="9012" y="744"/>
                  <a:pt x="8269" y="1"/>
                  <a:pt x="7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19"/>
          <p:cNvSpPr/>
          <p:nvPr/>
        </p:nvSpPr>
        <p:spPr>
          <a:xfrm flipH="1">
            <a:off x="701592" y="316"/>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19"/>
          <p:cNvSpPr/>
          <p:nvPr/>
        </p:nvSpPr>
        <p:spPr>
          <a:xfrm flipH="1">
            <a:off x="1581951" y="334514"/>
            <a:ext cx="430" cy="17963"/>
          </a:xfrm>
          <a:custGeom>
            <a:avLst/>
            <a:gdLst/>
            <a:ahLst/>
            <a:cxnLst/>
            <a:rect l="l" t="t" r="r" b="b"/>
            <a:pathLst>
              <a:path w="11" h="460" extrusionOk="0">
                <a:moveTo>
                  <a:pt x="10" y="1"/>
                </a:moveTo>
                <a:cubicBezTo>
                  <a:pt x="0" y="154"/>
                  <a:pt x="0" y="306"/>
                  <a:pt x="0" y="459"/>
                </a:cubicBezTo>
                <a:lnTo>
                  <a:pt x="10" y="459"/>
                </a:lnTo>
                <a:lnTo>
                  <a:pt x="10" y="1"/>
                </a:lnTo>
                <a:close/>
              </a:path>
            </a:pathLst>
          </a:custGeom>
          <a:solidFill>
            <a:srgbClr val="769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82" name="Google Shape;882;p19"/>
          <p:cNvSpPr txBox="1">
            <a:spLocks noGrp="1"/>
          </p:cNvSpPr>
          <p:nvPr>
            <p:ph type="subTitle" idx="1"/>
          </p:nvPr>
        </p:nvSpPr>
        <p:spPr>
          <a:xfrm>
            <a:off x="721825"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3" name="Google Shape;883;p19"/>
          <p:cNvSpPr txBox="1">
            <a:spLocks noGrp="1"/>
          </p:cNvSpPr>
          <p:nvPr>
            <p:ph type="subTitle" idx="2"/>
          </p:nvPr>
        </p:nvSpPr>
        <p:spPr>
          <a:xfrm>
            <a:off x="4702638"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4" name="Google Shape;884;p19"/>
          <p:cNvSpPr txBox="1">
            <a:spLocks noGrp="1"/>
          </p:cNvSpPr>
          <p:nvPr>
            <p:ph type="subTitle" idx="3"/>
          </p:nvPr>
        </p:nvSpPr>
        <p:spPr>
          <a:xfrm>
            <a:off x="721825"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5" name="Google Shape;885;p19"/>
          <p:cNvSpPr txBox="1">
            <a:spLocks noGrp="1"/>
          </p:cNvSpPr>
          <p:nvPr>
            <p:ph type="subTitle" idx="4"/>
          </p:nvPr>
        </p:nvSpPr>
        <p:spPr>
          <a:xfrm>
            <a:off x="4702638"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86" name="Google Shape;886;p19"/>
          <p:cNvSpPr txBox="1">
            <a:spLocks noGrp="1"/>
          </p:cNvSpPr>
          <p:nvPr>
            <p:ph type="subTitle" idx="5"/>
          </p:nvPr>
        </p:nvSpPr>
        <p:spPr>
          <a:xfrm>
            <a:off x="721825"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7" name="Google Shape;887;p19"/>
          <p:cNvSpPr txBox="1">
            <a:spLocks noGrp="1"/>
          </p:cNvSpPr>
          <p:nvPr>
            <p:ph type="subTitle" idx="6"/>
          </p:nvPr>
        </p:nvSpPr>
        <p:spPr>
          <a:xfrm>
            <a:off x="721825"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8" name="Google Shape;888;p19"/>
          <p:cNvSpPr txBox="1">
            <a:spLocks noGrp="1"/>
          </p:cNvSpPr>
          <p:nvPr>
            <p:ph type="subTitle" idx="7"/>
          </p:nvPr>
        </p:nvSpPr>
        <p:spPr>
          <a:xfrm>
            <a:off x="4702603"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889" name="Google Shape;889;p19"/>
          <p:cNvSpPr txBox="1">
            <a:spLocks noGrp="1"/>
          </p:cNvSpPr>
          <p:nvPr>
            <p:ph type="subTitle" idx="8"/>
          </p:nvPr>
        </p:nvSpPr>
        <p:spPr>
          <a:xfrm>
            <a:off x="4702603"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90"/>
        <p:cNvGrpSpPr/>
        <p:nvPr/>
      </p:nvGrpSpPr>
      <p:grpSpPr>
        <a:xfrm>
          <a:off x="0" y="0"/>
          <a:ext cx="0" cy="0"/>
          <a:chOff x="0" y="0"/>
          <a:chExt cx="0" cy="0"/>
        </a:xfrm>
      </p:grpSpPr>
      <p:sp>
        <p:nvSpPr>
          <p:cNvPr id="891" name="Google Shape;891;p20"/>
          <p:cNvSpPr/>
          <p:nvPr/>
        </p:nvSpPr>
        <p:spPr>
          <a:xfrm>
            <a:off x="7005898" y="2276"/>
            <a:ext cx="852685" cy="572670"/>
          </a:xfrm>
          <a:custGeom>
            <a:avLst/>
            <a:gdLst/>
            <a:ahLst/>
            <a:cxnLst/>
            <a:rect l="l" t="t" r="r" b="b"/>
            <a:pathLst>
              <a:path w="26852" h="18034" extrusionOk="0">
                <a:moveTo>
                  <a:pt x="8778" y="1"/>
                </a:moveTo>
                <a:cubicBezTo>
                  <a:pt x="3952" y="1"/>
                  <a:pt x="31" y="3951"/>
                  <a:pt x="31" y="8819"/>
                </a:cubicBezTo>
                <a:lnTo>
                  <a:pt x="31" y="9022"/>
                </a:lnTo>
                <a:lnTo>
                  <a:pt x="1" y="9022"/>
                </a:lnTo>
                <a:lnTo>
                  <a:pt x="1" y="9226"/>
                </a:lnTo>
                <a:cubicBezTo>
                  <a:pt x="1" y="14093"/>
                  <a:pt x="3921" y="18034"/>
                  <a:pt x="8747" y="18034"/>
                </a:cubicBezTo>
                <a:lnTo>
                  <a:pt x="17891" y="18034"/>
                </a:lnTo>
                <a:lnTo>
                  <a:pt x="17891" y="17127"/>
                </a:lnTo>
                <a:cubicBezTo>
                  <a:pt x="17891" y="12668"/>
                  <a:pt x="21476" y="9043"/>
                  <a:pt x="25915" y="9043"/>
                </a:cubicBezTo>
                <a:lnTo>
                  <a:pt x="26811" y="9043"/>
                </a:lnTo>
                <a:lnTo>
                  <a:pt x="268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0"/>
          <p:cNvSpPr/>
          <p:nvPr/>
        </p:nvSpPr>
        <p:spPr>
          <a:xfrm>
            <a:off x="7147527" y="144540"/>
            <a:ext cx="285859" cy="286525"/>
          </a:xfrm>
          <a:custGeom>
            <a:avLst/>
            <a:gdLst/>
            <a:ahLst/>
            <a:cxnLst/>
            <a:rect l="l" t="t" r="r" b="b"/>
            <a:pathLst>
              <a:path w="9002" h="9023" extrusionOk="0">
                <a:moveTo>
                  <a:pt x="4461" y="1"/>
                </a:moveTo>
                <a:cubicBezTo>
                  <a:pt x="1996" y="1"/>
                  <a:pt x="1" y="2027"/>
                  <a:pt x="1" y="4512"/>
                </a:cubicBezTo>
                <a:lnTo>
                  <a:pt x="1" y="4522"/>
                </a:lnTo>
                <a:cubicBezTo>
                  <a:pt x="1" y="7006"/>
                  <a:pt x="1996" y="9023"/>
                  <a:pt x="4461" y="9023"/>
                </a:cubicBezTo>
                <a:lnTo>
                  <a:pt x="4532" y="9023"/>
                </a:lnTo>
                <a:cubicBezTo>
                  <a:pt x="6996" y="9023"/>
                  <a:pt x="9002" y="7006"/>
                  <a:pt x="9002" y="4522"/>
                </a:cubicBezTo>
                <a:lnTo>
                  <a:pt x="9002" y="4512"/>
                </a:lnTo>
                <a:cubicBezTo>
                  <a:pt x="9002" y="2017"/>
                  <a:pt x="6996" y="1"/>
                  <a:pt x="4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0"/>
          <p:cNvSpPr/>
          <p:nvPr/>
        </p:nvSpPr>
        <p:spPr>
          <a:xfrm>
            <a:off x="8436268" y="-8654"/>
            <a:ext cx="704228" cy="704228"/>
          </a:xfrm>
          <a:custGeom>
            <a:avLst/>
            <a:gdLst/>
            <a:ahLst/>
            <a:cxnLst/>
            <a:rect l="l" t="t" r="r" b="b"/>
            <a:pathLst>
              <a:path w="18034" h="18034" extrusionOk="0">
                <a:moveTo>
                  <a:pt x="0" y="0"/>
                </a:moveTo>
                <a:lnTo>
                  <a:pt x="0" y="18033"/>
                </a:lnTo>
                <a:lnTo>
                  <a:pt x="18033" y="18033"/>
                </a:ln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20"/>
          <p:cNvSpPr/>
          <p:nvPr/>
        </p:nvSpPr>
        <p:spPr>
          <a:xfrm>
            <a:off x="8788148" y="343655"/>
            <a:ext cx="352348" cy="352309"/>
          </a:xfrm>
          <a:custGeom>
            <a:avLst/>
            <a:gdLst/>
            <a:ahLst/>
            <a:cxnLst/>
            <a:rect l="l" t="t" r="r" b="b"/>
            <a:pathLst>
              <a:path w="9023" h="9022" extrusionOk="0">
                <a:moveTo>
                  <a:pt x="1060" y="0"/>
                </a:moveTo>
                <a:cubicBezTo>
                  <a:pt x="479" y="0"/>
                  <a:pt x="1" y="468"/>
                  <a:pt x="1" y="1059"/>
                </a:cubicBezTo>
                <a:lnTo>
                  <a:pt x="1" y="7953"/>
                </a:lnTo>
                <a:cubicBezTo>
                  <a:pt x="1" y="8543"/>
                  <a:pt x="479" y="9022"/>
                  <a:pt x="1060" y="9022"/>
                </a:cubicBezTo>
                <a:lnTo>
                  <a:pt x="7953" y="9022"/>
                </a:lnTo>
                <a:cubicBezTo>
                  <a:pt x="8544" y="9022"/>
                  <a:pt x="9022" y="8543"/>
                  <a:pt x="9022" y="7953"/>
                </a:cubicBezTo>
                <a:lnTo>
                  <a:pt x="9022" y="1059"/>
                </a:lnTo>
                <a:cubicBezTo>
                  <a:pt x="9022" y="468"/>
                  <a:pt x="8544" y="0"/>
                  <a:pt x="7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20"/>
          <p:cNvSpPr/>
          <p:nvPr/>
        </p:nvSpPr>
        <p:spPr>
          <a:xfrm>
            <a:off x="8436268" y="-8654"/>
            <a:ext cx="351138" cy="351528"/>
          </a:xfrm>
          <a:custGeom>
            <a:avLst/>
            <a:gdLst/>
            <a:ahLst/>
            <a:cxnLst/>
            <a:rect l="l" t="t" r="r" b="b"/>
            <a:pathLst>
              <a:path w="8992" h="9002" extrusionOk="0">
                <a:moveTo>
                  <a:pt x="0" y="0"/>
                </a:moveTo>
                <a:lnTo>
                  <a:pt x="0" y="9002"/>
                </a:lnTo>
                <a:lnTo>
                  <a:pt x="7046" y="9002"/>
                </a:lnTo>
                <a:cubicBezTo>
                  <a:pt x="8116" y="9002"/>
                  <a:pt x="8991" y="8126"/>
                  <a:pt x="8991" y="7057"/>
                </a:cubicBezTo>
                <a:lnTo>
                  <a:pt x="899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20"/>
          <p:cNvSpPr/>
          <p:nvPr/>
        </p:nvSpPr>
        <p:spPr>
          <a:xfrm rot="10800000">
            <a:off x="8402472" y="696842"/>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20"/>
          <p:cNvSpPr/>
          <p:nvPr/>
        </p:nvSpPr>
        <p:spPr>
          <a:xfrm rot="10800000">
            <a:off x="8559141" y="818015"/>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 name="Google Shape;898;p20"/>
          <p:cNvGrpSpPr/>
          <p:nvPr/>
        </p:nvGrpSpPr>
        <p:grpSpPr>
          <a:xfrm>
            <a:off x="6460911" y="300"/>
            <a:ext cx="696691" cy="400057"/>
            <a:chOff x="6460911" y="300"/>
            <a:chExt cx="696691" cy="400057"/>
          </a:xfrm>
        </p:grpSpPr>
        <p:sp>
          <p:nvSpPr>
            <p:cNvPr id="899" name="Google Shape;899;p20"/>
            <p:cNvSpPr/>
            <p:nvPr/>
          </p:nvSpPr>
          <p:spPr>
            <a:xfrm>
              <a:off x="6460911" y="63512"/>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20"/>
            <p:cNvSpPr/>
            <p:nvPr/>
          </p:nvSpPr>
          <p:spPr>
            <a:xfrm>
              <a:off x="6460911" y="124742"/>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0"/>
            <p:cNvSpPr/>
            <p:nvPr/>
          </p:nvSpPr>
          <p:spPr>
            <a:xfrm>
              <a:off x="6460911" y="185972"/>
              <a:ext cx="696691" cy="30693"/>
            </a:xfrm>
            <a:custGeom>
              <a:avLst/>
              <a:gdLst/>
              <a:ahLst/>
              <a:cxnLst/>
              <a:rect l="l" t="t" r="r" b="b"/>
              <a:pathLst>
                <a:path w="17841" h="786"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20"/>
            <p:cNvSpPr/>
            <p:nvPr/>
          </p:nvSpPr>
          <p:spPr>
            <a:xfrm>
              <a:off x="6460911" y="247242"/>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20"/>
            <p:cNvSpPr/>
            <p:nvPr/>
          </p:nvSpPr>
          <p:spPr>
            <a:xfrm>
              <a:off x="6460911" y="308472"/>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20"/>
            <p:cNvSpPr/>
            <p:nvPr/>
          </p:nvSpPr>
          <p:spPr>
            <a:xfrm>
              <a:off x="6460911" y="369703"/>
              <a:ext cx="696691" cy="30654"/>
            </a:xfrm>
            <a:custGeom>
              <a:avLst/>
              <a:gdLst/>
              <a:ahLst/>
              <a:cxnLst/>
              <a:rect l="l" t="t" r="r" b="b"/>
              <a:pathLst>
                <a:path w="17841" h="785" extrusionOk="0">
                  <a:moveTo>
                    <a:pt x="1" y="0"/>
                  </a:moveTo>
                  <a:lnTo>
                    <a:pt x="1" y="784"/>
                  </a:lnTo>
                  <a:lnTo>
                    <a:pt x="17840" y="784"/>
                  </a:lnTo>
                  <a:lnTo>
                    <a:pt x="1784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20"/>
            <p:cNvSpPr/>
            <p:nvPr/>
          </p:nvSpPr>
          <p:spPr>
            <a:xfrm>
              <a:off x="6460911" y="300"/>
              <a:ext cx="696691" cy="30654"/>
            </a:xfrm>
            <a:custGeom>
              <a:avLst/>
              <a:gdLst/>
              <a:ahLst/>
              <a:cxnLst/>
              <a:rect l="l" t="t" r="r" b="b"/>
              <a:pathLst>
                <a:path w="17841" h="785" extrusionOk="0">
                  <a:moveTo>
                    <a:pt x="1" y="1"/>
                  </a:moveTo>
                  <a:lnTo>
                    <a:pt x="1" y="785"/>
                  </a:lnTo>
                  <a:lnTo>
                    <a:pt x="17840" y="785"/>
                  </a:lnTo>
                  <a:lnTo>
                    <a:pt x="1784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6" name="Google Shape;906;p20"/>
          <p:cNvSpPr/>
          <p:nvPr/>
        </p:nvSpPr>
        <p:spPr>
          <a:xfrm>
            <a:off x="727000" y="542825"/>
            <a:ext cx="7704000" cy="40611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 name="Google Shape;907;p20"/>
          <p:cNvGrpSpPr/>
          <p:nvPr/>
        </p:nvGrpSpPr>
        <p:grpSpPr>
          <a:xfrm>
            <a:off x="8787756" y="1461759"/>
            <a:ext cx="352369" cy="275172"/>
            <a:chOff x="8787756" y="1461759"/>
            <a:chExt cx="352369" cy="275172"/>
          </a:xfrm>
        </p:grpSpPr>
        <p:sp>
          <p:nvSpPr>
            <p:cNvPr id="908" name="Google Shape;908;p20"/>
            <p:cNvSpPr/>
            <p:nvPr/>
          </p:nvSpPr>
          <p:spPr>
            <a:xfrm rot="10800000">
              <a:off x="8787756" y="1706279"/>
              <a:ext cx="352369" cy="30652"/>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20"/>
            <p:cNvSpPr/>
            <p:nvPr/>
          </p:nvSpPr>
          <p:spPr>
            <a:xfrm rot="10800000">
              <a:off x="8787756" y="1645442"/>
              <a:ext cx="352369" cy="30262"/>
            </a:xfrm>
            <a:custGeom>
              <a:avLst/>
              <a:gdLst/>
              <a:ahLst/>
              <a:cxnLst/>
              <a:rect l="l" t="t" r="r" b="b"/>
              <a:pathLst>
                <a:path w="18024" h="775" extrusionOk="0">
                  <a:moveTo>
                    <a:pt x="1" y="0"/>
                  </a:moveTo>
                  <a:lnTo>
                    <a:pt x="1" y="774"/>
                  </a:lnTo>
                  <a:lnTo>
                    <a:pt x="18024" y="77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20"/>
            <p:cNvSpPr/>
            <p:nvPr/>
          </p:nvSpPr>
          <p:spPr>
            <a:xfrm rot="10800000">
              <a:off x="8787756" y="1584214"/>
              <a:ext cx="352369" cy="30652"/>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20"/>
            <p:cNvSpPr/>
            <p:nvPr/>
          </p:nvSpPr>
          <p:spPr>
            <a:xfrm rot="10800000">
              <a:off x="8787756" y="1522987"/>
              <a:ext cx="352369" cy="30262"/>
            </a:xfrm>
            <a:custGeom>
              <a:avLst/>
              <a:gdLst/>
              <a:ahLst/>
              <a:cxnLst/>
              <a:rect l="l" t="t" r="r" b="b"/>
              <a:pathLst>
                <a:path w="18024" h="775" extrusionOk="0">
                  <a:moveTo>
                    <a:pt x="1" y="0"/>
                  </a:moveTo>
                  <a:lnTo>
                    <a:pt x="1" y="774"/>
                  </a:lnTo>
                  <a:lnTo>
                    <a:pt x="18024" y="77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20"/>
            <p:cNvSpPr/>
            <p:nvPr/>
          </p:nvSpPr>
          <p:spPr>
            <a:xfrm rot="10800000">
              <a:off x="8787756" y="1461759"/>
              <a:ext cx="352369" cy="30652"/>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3" name="Google Shape;913;p20"/>
          <p:cNvSpPr/>
          <p:nvPr/>
        </p:nvSpPr>
        <p:spPr>
          <a:xfrm rot="10800000">
            <a:off x="8787756" y="1400532"/>
            <a:ext cx="352369" cy="30652"/>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15" name="Google Shape;915;p20"/>
          <p:cNvSpPr txBox="1">
            <a:spLocks noGrp="1"/>
          </p:cNvSpPr>
          <p:nvPr>
            <p:ph type="subTitle" idx="1"/>
          </p:nvPr>
        </p:nvSpPr>
        <p:spPr>
          <a:xfrm>
            <a:off x="7200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6" name="Google Shape;916;p20"/>
          <p:cNvSpPr txBox="1">
            <a:spLocks noGrp="1"/>
          </p:cNvSpPr>
          <p:nvPr>
            <p:ph type="subTitle" idx="2"/>
          </p:nvPr>
        </p:nvSpPr>
        <p:spPr>
          <a:xfrm>
            <a:off x="345525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7" name="Google Shape;917;p20"/>
          <p:cNvSpPr txBox="1">
            <a:spLocks noGrp="1"/>
          </p:cNvSpPr>
          <p:nvPr>
            <p:ph type="subTitle" idx="3"/>
          </p:nvPr>
        </p:nvSpPr>
        <p:spPr>
          <a:xfrm>
            <a:off x="7200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8" name="Google Shape;918;p20"/>
          <p:cNvSpPr txBox="1">
            <a:spLocks noGrp="1"/>
          </p:cNvSpPr>
          <p:nvPr>
            <p:ph type="subTitle" idx="4"/>
          </p:nvPr>
        </p:nvSpPr>
        <p:spPr>
          <a:xfrm>
            <a:off x="345525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19" name="Google Shape;919;p20"/>
          <p:cNvSpPr txBox="1">
            <a:spLocks noGrp="1"/>
          </p:cNvSpPr>
          <p:nvPr>
            <p:ph type="subTitle" idx="5"/>
          </p:nvPr>
        </p:nvSpPr>
        <p:spPr>
          <a:xfrm>
            <a:off x="61905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0" name="Google Shape;920;p20"/>
          <p:cNvSpPr txBox="1">
            <a:spLocks noGrp="1"/>
          </p:cNvSpPr>
          <p:nvPr>
            <p:ph type="subTitle" idx="6"/>
          </p:nvPr>
        </p:nvSpPr>
        <p:spPr>
          <a:xfrm>
            <a:off x="61905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21" name="Google Shape;921;p20"/>
          <p:cNvSpPr txBox="1">
            <a:spLocks noGrp="1"/>
          </p:cNvSpPr>
          <p:nvPr>
            <p:ph type="subTitle" idx="7"/>
          </p:nvPr>
        </p:nvSpPr>
        <p:spPr>
          <a:xfrm>
            <a:off x="720000" y="1455724"/>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2" name="Google Shape;922;p20"/>
          <p:cNvSpPr txBox="1">
            <a:spLocks noGrp="1"/>
          </p:cNvSpPr>
          <p:nvPr>
            <p:ph type="subTitle" idx="8"/>
          </p:nvPr>
        </p:nvSpPr>
        <p:spPr>
          <a:xfrm>
            <a:off x="345525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3" name="Google Shape;923;p20"/>
          <p:cNvSpPr txBox="1">
            <a:spLocks noGrp="1"/>
          </p:cNvSpPr>
          <p:nvPr>
            <p:ph type="subTitle" idx="9"/>
          </p:nvPr>
        </p:nvSpPr>
        <p:spPr>
          <a:xfrm>
            <a:off x="619050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4" name="Google Shape;924;p20"/>
          <p:cNvSpPr txBox="1">
            <a:spLocks noGrp="1"/>
          </p:cNvSpPr>
          <p:nvPr>
            <p:ph type="subTitle" idx="13"/>
          </p:nvPr>
        </p:nvSpPr>
        <p:spPr>
          <a:xfrm>
            <a:off x="720000" y="3106597"/>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5" name="Google Shape;925;p20"/>
          <p:cNvSpPr txBox="1">
            <a:spLocks noGrp="1"/>
          </p:cNvSpPr>
          <p:nvPr>
            <p:ph type="subTitle" idx="14"/>
          </p:nvPr>
        </p:nvSpPr>
        <p:spPr>
          <a:xfrm>
            <a:off x="345525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926" name="Google Shape;926;p20"/>
          <p:cNvSpPr txBox="1">
            <a:spLocks noGrp="1"/>
          </p:cNvSpPr>
          <p:nvPr>
            <p:ph type="subTitle" idx="15"/>
          </p:nvPr>
        </p:nvSpPr>
        <p:spPr>
          <a:xfrm>
            <a:off x="619050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grpSp>
        <p:nvGrpSpPr>
          <p:cNvPr id="927" name="Google Shape;927;p20"/>
          <p:cNvGrpSpPr/>
          <p:nvPr/>
        </p:nvGrpSpPr>
        <p:grpSpPr>
          <a:xfrm>
            <a:off x="7858599" y="1102"/>
            <a:ext cx="572360" cy="572678"/>
            <a:chOff x="7727534" y="1110"/>
            <a:chExt cx="703837" cy="704228"/>
          </a:xfrm>
        </p:grpSpPr>
        <p:sp>
          <p:nvSpPr>
            <p:cNvPr id="928" name="Google Shape;928;p20"/>
            <p:cNvSpPr/>
            <p:nvPr/>
          </p:nvSpPr>
          <p:spPr>
            <a:xfrm>
              <a:off x="7727534" y="1110"/>
              <a:ext cx="703837" cy="704228"/>
            </a:xfrm>
            <a:custGeom>
              <a:avLst/>
              <a:gdLst/>
              <a:ahLst/>
              <a:cxnLst/>
              <a:rect l="l" t="t" r="r" b="b"/>
              <a:pathLst>
                <a:path w="18024" h="18034" extrusionOk="0">
                  <a:moveTo>
                    <a:pt x="8818" y="0"/>
                  </a:moveTo>
                  <a:cubicBezTo>
                    <a:pt x="8004" y="0"/>
                    <a:pt x="7352" y="652"/>
                    <a:pt x="7352" y="1466"/>
                  </a:cubicBezTo>
                  <a:cubicBezTo>
                    <a:pt x="7352" y="2349"/>
                    <a:pt x="6628" y="2933"/>
                    <a:pt x="5873" y="2933"/>
                  </a:cubicBezTo>
                  <a:cubicBezTo>
                    <a:pt x="5513" y="2933"/>
                    <a:pt x="5146" y="2801"/>
                    <a:pt x="4847" y="2505"/>
                  </a:cubicBezTo>
                  <a:cubicBezTo>
                    <a:pt x="4562" y="2215"/>
                    <a:pt x="4188" y="2070"/>
                    <a:pt x="3812" y="2070"/>
                  </a:cubicBezTo>
                  <a:cubicBezTo>
                    <a:pt x="3437" y="2070"/>
                    <a:pt x="3060" y="2215"/>
                    <a:pt x="2770" y="2505"/>
                  </a:cubicBezTo>
                  <a:lnTo>
                    <a:pt x="2495" y="2780"/>
                  </a:lnTo>
                  <a:cubicBezTo>
                    <a:pt x="1925" y="3350"/>
                    <a:pt x="1925" y="4277"/>
                    <a:pt x="2495" y="4847"/>
                  </a:cubicBezTo>
                  <a:cubicBezTo>
                    <a:pt x="3422" y="5774"/>
                    <a:pt x="2770" y="7352"/>
                    <a:pt x="1467" y="7352"/>
                  </a:cubicBezTo>
                  <a:cubicBezTo>
                    <a:pt x="652" y="7352"/>
                    <a:pt x="0" y="8014"/>
                    <a:pt x="0" y="8818"/>
                  </a:cubicBezTo>
                  <a:lnTo>
                    <a:pt x="0" y="9205"/>
                  </a:lnTo>
                  <a:cubicBezTo>
                    <a:pt x="0" y="10020"/>
                    <a:pt x="652" y="10671"/>
                    <a:pt x="1467" y="10671"/>
                  </a:cubicBezTo>
                  <a:cubicBezTo>
                    <a:pt x="2770" y="10671"/>
                    <a:pt x="3422" y="12250"/>
                    <a:pt x="2495" y="13176"/>
                  </a:cubicBezTo>
                  <a:cubicBezTo>
                    <a:pt x="1925" y="13746"/>
                    <a:pt x="1925" y="14673"/>
                    <a:pt x="2495" y="15253"/>
                  </a:cubicBezTo>
                  <a:lnTo>
                    <a:pt x="2770" y="15528"/>
                  </a:lnTo>
                  <a:cubicBezTo>
                    <a:pt x="3060" y="15813"/>
                    <a:pt x="3437" y="15956"/>
                    <a:pt x="3812" y="15956"/>
                  </a:cubicBezTo>
                  <a:cubicBezTo>
                    <a:pt x="4188" y="15956"/>
                    <a:pt x="4562" y="15813"/>
                    <a:pt x="4847" y="15528"/>
                  </a:cubicBezTo>
                  <a:cubicBezTo>
                    <a:pt x="5148" y="15228"/>
                    <a:pt x="5516" y="15094"/>
                    <a:pt x="5877" y="15094"/>
                  </a:cubicBezTo>
                  <a:cubicBezTo>
                    <a:pt x="6631" y="15094"/>
                    <a:pt x="7352" y="15679"/>
                    <a:pt x="7352" y="16567"/>
                  </a:cubicBezTo>
                  <a:cubicBezTo>
                    <a:pt x="7352" y="17371"/>
                    <a:pt x="8004" y="18033"/>
                    <a:pt x="8818" y="18033"/>
                  </a:cubicBezTo>
                  <a:lnTo>
                    <a:pt x="9205" y="18033"/>
                  </a:lnTo>
                  <a:cubicBezTo>
                    <a:pt x="10010" y="18033"/>
                    <a:pt x="10672" y="17371"/>
                    <a:pt x="10672" y="16567"/>
                  </a:cubicBezTo>
                  <a:cubicBezTo>
                    <a:pt x="10672" y="15679"/>
                    <a:pt x="11393" y="15094"/>
                    <a:pt x="12146" y="15094"/>
                  </a:cubicBezTo>
                  <a:cubicBezTo>
                    <a:pt x="12508" y="15094"/>
                    <a:pt x="12876" y="15228"/>
                    <a:pt x="13177" y="15528"/>
                  </a:cubicBezTo>
                  <a:cubicBezTo>
                    <a:pt x="13462" y="15813"/>
                    <a:pt x="13836" y="15956"/>
                    <a:pt x="14210" y="15956"/>
                  </a:cubicBezTo>
                  <a:cubicBezTo>
                    <a:pt x="14584" y="15956"/>
                    <a:pt x="14958" y="15813"/>
                    <a:pt x="15244" y="15528"/>
                  </a:cubicBezTo>
                  <a:lnTo>
                    <a:pt x="15518" y="15253"/>
                  </a:lnTo>
                  <a:cubicBezTo>
                    <a:pt x="16099" y="14673"/>
                    <a:pt x="16099" y="13746"/>
                    <a:pt x="15518" y="13176"/>
                  </a:cubicBezTo>
                  <a:cubicBezTo>
                    <a:pt x="14602" y="12250"/>
                    <a:pt x="15254" y="10671"/>
                    <a:pt x="16557" y="10671"/>
                  </a:cubicBezTo>
                  <a:cubicBezTo>
                    <a:pt x="17372" y="10671"/>
                    <a:pt x="18023" y="10020"/>
                    <a:pt x="18023" y="9205"/>
                  </a:cubicBezTo>
                  <a:lnTo>
                    <a:pt x="18023" y="8818"/>
                  </a:lnTo>
                  <a:cubicBezTo>
                    <a:pt x="18023" y="8014"/>
                    <a:pt x="17372" y="7352"/>
                    <a:pt x="16557" y="7352"/>
                  </a:cubicBezTo>
                  <a:cubicBezTo>
                    <a:pt x="15254" y="7352"/>
                    <a:pt x="14602" y="5774"/>
                    <a:pt x="15518" y="4847"/>
                  </a:cubicBezTo>
                  <a:cubicBezTo>
                    <a:pt x="16099" y="4277"/>
                    <a:pt x="16099" y="3350"/>
                    <a:pt x="15518" y="2780"/>
                  </a:cubicBezTo>
                  <a:lnTo>
                    <a:pt x="15244" y="2505"/>
                  </a:lnTo>
                  <a:cubicBezTo>
                    <a:pt x="14958" y="2215"/>
                    <a:pt x="14584" y="2070"/>
                    <a:pt x="14210" y="2070"/>
                  </a:cubicBezTo>
                  <a:cubicBezTo>
                    <a:pt x="13836" y="2070"/>
                    <a:pt x="13462" y="2215"/>
                    <a:pt x="13177" y="2505"/>
                  </a:cubicBezTo>
                  <a:cubicBezTo>
                    <a:pt x="12878" y="2801"/>
                    <a:pt x="12511" y="2933"/>
                    <a:pt x="12151" y="2933"/>
                  </a:cubicBezTo>
                  <a:cubicBezTo>
                    <a:pt x="11396" y="2933"/>
                    <a:pt x="10672" y="2349"/>
                    <a:pt x="10672" y="1466"/>
                  </a:cubicBezTo>
                  <a:cubicBezTo>
                    <a:pt x="10672" y="652"/>
                    <a:pt x="10010" y="0"/>
                    <a:pt x="920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20"/>
            <p:cNvSpPr/>
            <p:nvPr/>
          </p:nvSpPr>
          <p:spPr>
            <a:xfrm>
              <a:off x="8024158" y="297734"/>
              <a:ext cx="110590" cy="110551"/>
            </a:xfrm>
            <a:custGeom>
              <a:avLst/>
              <a:gdLst/>
              <a:ahLst/>
              <a:cxnLst/>
              <a:rect l="l" t="t" r="r" b="b"/>
              <a:pathLst>
                <a:path w="2832" h="2831" extrusionOk="0">
                  <a:moveTo>
                    <a:pt x="1416" y="0"/>
                  </a:moveTo>
                  <a:cubicBezTo>
                    <a:pt x="1131" y="632"/>
                    <a:pt x="622" y="1130"/>
                    <a:pt x="1" y="1416"/>
                  </a:cubicBezTo>
                  <a:cubicBezTo>
                    <a:pt x="622" y="1701"/>
                    <a:pt x="1131" y="2210"/>
                    <a:pt x="1416" y="2831"/>
                  </a:cubicBezTo>
                  <a:cubicBezTo>
                    <a:pt x="1701" y="2210"/>
                    <a:pt x="2200" y="1701"/>
                    <a:pt x="2831" y="1416"/>
                  </a:cubicBezTo>
                  <a:cubicBezTo>
                    <a:pt x="2200" y="1130"/>
                    <a:pt x="1701" y="632"/>
                    <a:pt x="1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20"/>
            <p:cNvSpPr/>
            <p:nvPr/>
          </p:nvSpPr>
          <p:spPr>
            <a:xfrm>
              <a:off x="7895332" y="297734"/>
              <a:ext cx="110590" cy="110551"/>
            </a:xfrm>
            <a:custGeom>
              <a:avLst/>
              <a:gdLst/>
              <a:ahLst/>
              <a:cxnLst/>
              <a:rect l="l" t="t" r="r" b="b"/>
              <a:pathLst>
                <a:path w="2832" h="2831" extrusionOk="0">
                  <a:moveTo>
                    <a:pt x="1416" y="0"/>
                  </a:moveTo>
                  <a:cubicBezTo>
                    <a:pt x="1131" y="632"/>
                    <a:pt x="622" y="1130"/>
                    <a:pt x="0" y="1416"/>
                  </a:cubicBezTo>
                  <a:cubicBezTo>
                    <a:pt x="622" y="1701"/>
                    <a:pt x="1131" y="2210"/>
                    <a:pt x="1416" y="2831"/>
                  </a:cubicBezTo>
                  <a:cubicBezTo>
                    <a:pt x="1701" y="2210"/>
                    <a:pt x="2200" y="1701"/>
                    <a:pt x="2831" y="1416"/>
                  </a:cubicBezTo>
                  <a:cubicBezTo>
                    <a:pt x="2200" y="1130"/>
                    <a:pt x="1701" y="632"/>
                    <a:pt x="1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20"/>
            <p:cNvSpPr/>
            <p:nvPr/>
          </p:nvSpPr>
          <p:spPr>
            <a:xfrm>
              <a:off x="8168877" y="297734"/>
              <a:ext cx="110590" cy="110551"/>
            </a:xfrm>
            <a:custGeom>
              <a:avLst/>
              <a:gdLst/>
              <a:ahLst/>
              <a:cxnLst/>
              <a:rect l="l" t="t" r="r" b="b"/>
              <a:pathLst>
                <a:path w="2832" h="2831" extrusionOk="0">
                  <a:moveTo>
                    <a:pt x="1416" y="0"/>
                  </a:moveTo>
                  <a:cubicBezTo>
                    <a:pt x="1131" y="632"/>
                    <a:pt x="632" y="1130"/>
                    <a:pt x="1" y="1416"/>
                  </a:cubicBezTo>
                  <a:cubicBezTo>
                    <a:pt x="632" y="1701"/>
                    <a:pt x="1131" y="2210"/>
                    <a:pt x="1416" y="2831"/>
                  </a:cubicBezTo>
                  <a:cubicBezTo>
                    <a:pt x="1701" y="2210"/>
                    <a:pt x="2211" y="1701"/>
                    <a:pt x="2832" y="1416"/>
                  </a:cubicBezTo>
                  <a:cubicBezTo>
                    <a:pt x="2211" y="1130"/>
                    <a:pt x="1701" y="632"/>
                    <a:pt x="141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20"/>
            <p:cNvSpPr/>
            <p:nvPr/>
          </p:nvSpPr>
          <p:spPr>
            <a:xfrm>
              <a:off x="8024158" y="414610"/>
              <a:ext cx="110590" cy="110590"/>
            </a:xfrm>
            <a:custGeom>
              <a:avLst/>
              <a:gdLst/>
              <a:ahLst/>
              <a:cxnLst/>
              <a:rect l="l" t="t" r="r" b="b"/>
              <a:pathLst>
                <a:path w="2832" h="2832" extrusionOk="0">
                  <a:moveTo>
                    <a:pt x="1416" y="1"/>
                  </a:moveTo>
                  <a:cubicBezTo>
                    <a:pt x="1131" y="622"/>
                    <a:pt x="622" y="1131"/>
                    <a:pt x="1" y="1416"/>
                  </a:cubicBezTo>
                  <a:cubicBezTo>
                    <a:pt x="622" y="1701"/>
                    <a:pt x="1131" y="2200"/>
                    <a:pt x="1416" y="2832"/>
                  </a:cubicBezTo>
                  <a:cubicBezTo>
                    <a:pt x="1701" y="2200"/>
                    <a:pt x="2200" y="1701"/>
                    <a:pt x="2831" y="1416"/>
                  </a:cubicBezTo>
                  <a:cubicBezTo>
                    <a:pt x="2200" y="1131"/>
                    <a:pt x="1701" y="622"/>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20"/>
            <p:cNvSpPr/>
            <p:nvPr/>
          </p:nvSpPr>
          <p:spPr>
            <a:xfrm>
              <a:off x="8024158" y="181208"/>
              <a:ext cx="110590" cy="110590"/>
            </a:xfrm>
            <a:custGeom>
              <a:avLst/>
              <a:gdLst/>
              <a:ahLst/>
              <a:cxnLst/>
              <a:rect l="l" t="t" r="r" b="b"/>
              <a:pathLst>
                <a:path w="2832" h="2832" extrusionOk="0">
                  <a:moveTo>
                    <a:pt x="1416" y="1"/>
                  </a:moveTo>
                  <a:cubicBezTo>
                    <a:pt x="1131" y="622"/>
                    <a:pt x="622" y="1131"/>
                    <a:pt x="1" y="1416"/>
                  </a:cubicBezTo>
                  <a:cubicBezTo>
                    <a:pt x="622" y="1701"/>
                    <a:pt x="1131" y="2200"/>
                    <a:pt x="1416" y="2831"/>
                  </a:cubicBezTo>
                  <a:cubicBezTo>
                    <a:pt x="1701" y="2200"/>
                    <a:pt x="2200" y="1701"/>
                    <a:pt x="2831" y="1416"/>
                  </a:cubicBezTo>
                  <a:cubicBezTo>
                    <a:pt x="2200" y="1131"/>
                    <a:pt x="1701" y="622"/>
                    <a:pt x="1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934"/>
        <p:cNvGrpSpPr/>
        <p:nvPr/>
      </p:nvGrpSpPr>
      <p:grpSpPr>
        <a:xfrm>
          <a:off x="0" y="0"/>
          <a:ext cx="0" cy="0"/>
          <a:chOff x="0" y="0"/>
          <a:chExt cx="0" cy="0"/>
        </a:xfrm>
      </p:grpSpPr>
      <p:sp>
        <p:nvSpPr>
          <p:cNvPr id="935" name="Google Shape;935;p21"/>
          <p:cNvSpPr/>
          <p:nvPr/>
        </p:nvSpPr>
        <p:spPr>
          <a:xfrm rot="10800000" flipH="1">
            <a:off x="7745974" y="4436187"/>
            <a:ext cx="351528" cy="703056"/>
          </a:xfrm>
          <a:custGeom>
            <a:avLst/>
            <a:gdLst/>
            <a:ahLst/>
            <a:cxnLst/>
            <a:rect l="l" t="t" r="r" b="b"/>
            <a:pathLst>
              <a:path w="9002" h="18004" extrusionOk="0">
                <a:moveTo>
                  <a:pt x="0" y="1"/>
                </a:moveTo>
                <a:lnTo>
                  <a:pt x="0" y="18003"/>
                </a:lnTo>
                <a:cubicBezTo>
                  <a:pt x="4969" y="18003"/>
                  <a:pt x="9002" y="13971"/>
                  <a:pt x="9002" y="9002"/>
                </a:cubicBezTo>
                <a:cubicBezTo>
                  <a:pt x="9002" y="4033"/>
                  <a:pt x="496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21"/>
          <p:cNvSpPr/>
          <p:nvPr/>
        </p:nvSpPr>
        <p:spPr>
          <a:xfrm rot="10800000" flipH="1">
            <a:off x="8099064" y="4436187"/>
            <a:ext cx="351528" cy="703056"/>
          </a:xfrm>
          <a:custGeom>
            <a:avLst/>
            <a:gdLst/>
            <a:ahLst/>
            <a:cxnLst/>
            <a:rect l="l" t="t" r="r" b="b"/>
            <a:pathLst>
              <a:path w="9002" h="18004" extrusionOk="0">
                <a:moveTo>
                  <a:pt x="9002" y="1"/>
                </a:moveTo>
                <a:cubicBezTo>
                  <a:pt x="4033" y="1"/>
                  <a:pt x="0" y="4033"/>
                  <a:pt x="0" y="9002"/>
                </a:cubicBezTo>
                <a:cubicBezTo>
                  <a:pt x="0" y="13981"/>
                  <a:pt x="4033" y="18003"/>
                  <a:pt x="9002" y="18003"/>
                </a:cubicBezTo>
                <a:lnTo>
                  <a:pt x="9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21"/>
          <p:cNvSpPr/>
          <p:nvPr/>
        </p:nvSpPr>
        <p:spPr>
          <a:xfrm rot="10800000" flipH="1">
            <a:off x="8031078" y="4720120"/>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21"/>
          <p:cNvSpPr/>
          <p:nvPr/>
        </p:nvSpPr>
        <p:spPr>
          <a:xfrm rot="10800000" flipH="1">
            <a:off x="7880384" y="4720120"/>
            <a:ext cx="134801" cy="134801"/>
          </a:xfrm>
          <a:custGeom>
            <a:avLst/>
            <a:gdLst/>
            <a:ahLst/>
            <a:cxnLst/>
            <a:rect l="l" t="t" r="r" b="b"/>
            <a:pathLst>
              <a:path w="3452" h="3452" extrusionOk="0">
                <a:moveTo>
                  <a:pt x="1721" y="0"/>
                </a:moveTo>
                <a:cubicBezTo>
                  <a:pt x="1375" y="764"/>
                  <a:pt x="764" y="1375"/>
                  <a:pt x="0" y="1721"/>
                </a:cubicBezTo>
                <a:cubicBezTo>
                  <a:pt x="764" y="2077"/>
                  <a:pt x="1375" y="2688"/>
                  <a:pt x="1721" y="3452"/>
                </a:cubicBezTo>
                <a:cubicBezTo>
                  <a:pt x="2077" y="2688"/>
                  <a:pt x="2688" y="2077"/>
                  <a:pt x="3452" y="1721"/>
                </a:cubicBezTo>
                <a:cubicBezTo>
                  <a:pt x="2688" y="1375"/>
                  <a:pt x="207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21"/>
          <p:cNvSpPr/>
          <p:nvPr/>
        </p:nvSpPr>
        <p:spPr>
          <a:xfrm rot="10800000" flipH="1">
            <a:off x="8179390" y="4720120"/>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21"/>
          <p:cNvSpPr/>
          <p:nvPr/>
        </p:nvSpPr>
        <p:spPr>
          <a:xfrm flipH="1">
            <a:off x="8448585" y="-6934"/>
            <a:ext cx="704228" cy="704228"/>
          </a:xfrm>
          <a:custGeom>
            <a:avLst/>
            <a:gdLst/>
            <a:ahLst/>
            <a:cxnLst/>
            <a:rect l="l" t="t" r="r" b="b"/>
            <a:pathLst>
              <a:path w="18034" h="18034" extrusionOk="0">
                <a:moveTo>
                  <a:pt x="0" y="0"/>
                </a:moveTo>
                <a:lnTo>
                  <a:pt x="0" y="18033"/>
                </a:lnTo>
                <a:lnTo>
                  <a:pt x="18033" y="18033"/>
                </a:ln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21"/>
          <p:cNvSpPr/>
          <p:nvPr/>
        </p:nvSpPr>
        <p:spPr>
          <a:xfrm flipH="1">
            <a:off x="8448585" y="345375"/>
            <a:ext cx="352348" cy="352309"/>
          </a:xfrm>
          <a:custGeom>
            <a:avLst/>
            <a:gdLst/>
            <a:ahLst/>
            <a:cxnLst/>
            <a:rect l="l" t="t" r="r" b="b"/>
            <a:pathLst>
              <a:path w="9023" h="9022" extrusionOk="0">
                <a:moveTo>
                  <a:pt x="1060" y="0"/>
                </a:moveTo>
                <a:cubicBezTo>
                  <a:pt x="479" y="0"/>
                  <a:pt x="1" y="468"/>
                  <a:pt x="1" y="1059"/>
                </a:cubicBezTo>
                <a:lnTo>
                  <a:pt x="1" y="7953"/>
                </a:lnTo>
                <a:cubicBezTo>
                  <a:pt x="1" y="8543"/>
                  <a:pt x="479" y="9022"/>
                  <a:pt x="1060" y="9022"/>
                </a:cubicBezTo>
                <a:lnTo>
                  <a:pt x="7953" y="9022"/>
                </a:lnTo>
                <a:cubicBezTo>
                  <a:pt x="8544" y="9022"/>
                  <a:pt x="9022" y="8543"/>
                  <a:pt x="9022" y="7953"/>
                </a:cubicBezTo>
                <a:lnTo>
                  <a:pt x="9022" y="1059"/>
                </a:lnTo>
                <a:cubicBezTo>
                  <a:pt x="9022" y="468"/>
                  <a:pt x="8544" y="0"/>
                  <a:pt x="7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21"/>
          <p:cNvSpPr/>
          <p:nvPr/>
        </p:nvSpPr>
        <p:spPr>
          <a:xfrm flipH="1">
            <a:off x="8801675" y="-6934"/>
            <a:ext cx="351138" cy="351528"/>
          </a:xfrm>
          <a:custGeom>
            <a:avLst/>
            <a:gdLst/>
            <a:ahLst/>
            <a:cxnLst/>
            <a:rect l="l" t="t" r="r" b="b"/>
            <a:pathLst>
              <a:path w="8992" h="9002" extrusionOk="0">
                <a:moveTo>
                  <a:pt x="0" y="0"/>
                </a:moveTo>
                <a:lnTo>
                  <a:pt x="0" y="9002"/>
                </a:lnTo>
                <a:lnTo>
                  <a:pt x="7046" y="9002"/>
                </a:lnTo>
                <a:cubicBezTo>
                  <a:pt x="8116" y="9002"/>
                  <a:pt x="8991" y="8126"/>
                  <a:pt x="8991" y="7057"/>
                </a:cubicBezTo>
                <a:lnTo>
                  <a:pt x="8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21"/>
          <p:cNvSpPr/>
          <p:nvPr/>
        </p:nvSpPr>
        <p:spPr>
          <a:xfrm rot="10800000" flipH="1">
            <a:off x="8448563" y="697665"/>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21"/>
          <p:cNvSpPr/>
          <p:nvPr/>
        </p:nvSpPr>
        <p:spPr>
          <a:xfrm rot="10800000" flipH="1">
            <a:off x="8414785" y="698563"/>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21"/>
          <p:cNvSpPr/>
          <p:nvPr/>
        </p:nvSpPr>
        <p:spPr>
          <a:xfrm rot="10800000" flipH="1">
            <a:off x="8569853" y="819735"/>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21"/>
          <p:cNvSpPr/>
          <p:nvPr/>
        </p:nvSpPr>
        <p:spPr>
          <a:xfrm rot="10800000" flipH="1">
            <a:off x="7034887" y="5108989"/>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21"/>
          <p:cNvSpPr/>
          <p:nvPr/>
        </p:nvSpPr>
        <p:spPr>
          <a:xfrm rot="10800000" flipH="1">
            <a:off x="7034887" y="5047759"/>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21"/>
          <p:cNvSpPr/>
          <p:nvPr/>
        </p:nvSpPr>
        <p:spPr>
          <a:xfrm rot="10800000" flipH="1">
            <a:off x="7034887" y="4986529"/>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21"/>
          <p:cNvSpPr/>
          <p:nvPr/>
        </p:nvSpPr>
        <p:spPr>
          <a:xfrm rot="10800000" flipH="1">
            <a:off x="7034887" y="4925298"/>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21"/>
          <p:cNvSpPr/>
          <p:nvPr/>
        </p:nvSpPr>
        <p:spPr>
          <a:xfrm rot="10800000" flipH="1">
            <a:off x="7034887" y="4864029"/>
            <a:ext cx="703837" cy="30693"/>
          </a:xfrm>
          <a:custGeom>
            <a:avLst/>
            <a:gdLst/>
            <a:ahLst/>
            <a:cxnLst/>
            <a:rect l="l" t="t" r="r" b="b"/>
            <a:pathLst>
              <a:path w="18024" h="786"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21"/>
          <p:cNvSpPr/>
          <p:nvPr/>
        </p:nvSpPr>
        <p:spPr>
          <a:xfrm rot="10800000" flipH="1">
            <a:off x="8459401" y="4786884"/>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21"/>
          <p:cNvSpPr/>
          <p:nvPr/>
        </p:nvSpPr>
        <p:spPr>
          <a:xfrm rot="10800000" flipH="1">
            <a:off x="8480879" y="4666805"/>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21"/>
          <p:cNvSpPr/>
          <p:nvPr/>
        </p:nvSpPr>
        <p:spPr>
          <a:xfrm rot="10800000" flipH="1">
            <a:off x="8541719" y="4561058"/>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21"/>
          <p:cNvSpPr/>
          <p:nvPr/>
        </p:nvSpPr>
        <p:spPr>
          <a:xfrm rot="10800000" flipH="1">
            <a:off x="8635166" y="4482724"/>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21"/>
          <p:cNvSpPr/>
          <p:nvPr/>
        </p:nvSpPr>
        <p:spPr>
          <a:xfrm rot="10800000" flipH="1">
            <a:off x="8750090" y="4440979"/>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21"/>
          <p:cNvSpPr/>
          <p:nvPr/>
        </p:nvSpPr>
        <p:spPr>
          <a:xfrm rot="10800000" flipH="1">
            <a:off x="8810930" y="4440979"/>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21"/>
          <p:cNvSpPr/>
          <p:nvPr/>
        </p:nvSpPr>
        <p:spPr>
          <a:xfrm rot="10800000" flipH="1">
            <a:off x="8810930" y="4482724"/>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21"/>
          <p:cNvSpPr/>
          <p:nvPr/>
        </p:nvSpPr>
        <p:spPr>
          <a:xfrm rot="10800000" flipH="1">
            <a:off x="8810930" y="4561058"/>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21"/>
          <p:cNvSpPr/>
          <p:nvPr/>
        </p:nvSpPr>
        <p:spPr>
          <a:xfrm rot="10800000" flipH="1">
            <a:off x="8810930" y="4666805"/>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21"/>
          <p:cNvSpPr/>
          <p:nvPr/>
        </p:nvSpPr>
        <p:spPr>
          <a:xfrm rot="10800000" flipH="1">
            <a:off x="8810930" y="4786884"/>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21"/>
          <p:cNvSpPr/>
          <p:nvPr/>
        </p:nvSpPr>
        <p:spPr>
          <a:xfrm rot="10800000" flipH="1">
            <a:off x="8810930" y="4786884"/>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21"/>
          <p:cNvSpPr/>
          <p:nvPr/>
        </p:nvSpPr>
        <p:spPr>
          <a:xfrm rot="10800000" flipH="1">
            <a:off x="8810930" y="4786884"/>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21"/>
          <p:cNvSpPr/>
          <p:nvPr/>
        </p:nvSpPr>
        <p:spPr>
          <a:xfrm rot="10800000" flipH="1">
            <a:off x="8810930" y="4786884"/>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21"/>
          <p:cNvSpPr/>
          <p:nvPr/>
        </p:nvSpPr>
        <p:spPr>
          <a:xfrm rot="10800000" flipH="1">
            <a:off x="8810930" y="4786884"/>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21"/>
          <p:cNvSpPr/>
          <p:nvPr/>
        </p:nvSpPr>
        <p:spPr>
          <a:xfrm rot="10800000" flipH="1">
            <a:off x="8750090" y="4786884"/>
            <a:ext cx="60840" cy="346374"/>
          </a:xfrm>
          <a:custGeom>
            <a:avLst/>
            <a:gdLst/>
            <a:ahLst/>
            <a:cxnLst/>
            <a:rect l="l" t="t" r="r" b="b"/>
            <a:pathLst>
              <a:path w="1558" h="8870" fill="none" extrusionOk="0">
                <a:moveTo>
                  <a:pt x="1558" y="8869"/>
                </a:moveTo>
                <a:lnTo>
                  <a:pt x="0" y="0"/>
                </a:lnTo>
              </a:path>
            </a:pathLst>
          </a:custGeom>
          <a:noFill/>
          <a:ln w="1025" cap="flat" cmpd="sng">
            <a:solidFill>
              <a:srgbClr val="262B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21"/>
          <p:cNvSpPr/>
          <p:nvPr/>
        </p:nvSpPr>
        <p:spPr>
          <a:xfrm rot="10800000" flipH="1">
            <a:off x="8750090" y="4786884"/>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21"/>
          <p:cNvSpPr/>
          <p:nvPr/>
        </p:nvSpPr>
        <p:spPr>
          <a:xfrm rot="10800000" flipH="1">
            <a:off x="8635166" y="4786884"/>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21"/>
          <p:cNvSpPr/>
          <p:nvPr/>
        </p:nvSpPr>
        <p:spPr>
          <a:xfrm rot="10800000" flipH="1">
            <a:off x="8541719" y="4786884"/>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21"/>
          <p:cNvSpPr/>
          <p:nvPr/>
        </p:nvSpPr>
        <p:spPr>
          <a:xfrm rot="10800000" flipH="1">
            <a:off x="8480879" y="4786884"/>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21"/>
          <p:cNvSpPr/>
          <p:nvPr/>
        </p:nvSpPr>
        <p:spPr>
          <a:xfrm rot="5400000" flipH="1">
            <a:off x="8623419" y="1578412"/>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21"/>
          <p:cNvSpPr/>
          <p:nvPr/>
        </p:nvSpPr>
        <p:spPr>
          <a:xfrm rot="5400000">
            <a:off x="8440146" y="4082943"/>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21"/>
          <p:cNvSpPr/>
          <p:nvPr/>
        </p:nvSpPr>
        <p:spPr>
          <a:xfrm rot="5400000">
            <a:off x="8792436" y="4082924"/>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21"/>
          <p:cNvSpPr/>
          <p:nvPr/>
        </p:nvSpPr>
        <p:spPr>
          <a:xfrm rot="5400000">
            <a:off x="8792826" y="3731044"/>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21"/>
          <p:cNvSpPr/>
          <p:nvPr/>
        </p:nvSpPr>
        <p:spPr>
          <a:xfrm rot="10800000" flipH="1">
            <a:off x="7735577" y="48150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21"/>
          <p:cNvSpPr/>
          <p:nvPr/>
        </p:nvSpPr>
        <p:spPr>
          <a:xfrm rot="10800000" flipH="1">
            <a:off x="7735577" y="42027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21"/>
          <p:cNvSpPr/>
          <p:nvPr/>
        </p:nvSpPr>
        <p:spPr>
          <a:xfrm rot="10800000" flipH="1">
            <a:off x="7735577" y="359045"/>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21"/>
          <p:cNvSpPr/>
          <p:nvPr/>
        </p:nvSpPr>
        <p:spPr>
          <a:xfrm rot="10800000" flipH="1">
            <a:off x="7735577" y="297776"/>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21"/>
          <p:cNvSpPr/>
          <p:nvPr/>
        </p:nvSpPr>
        <p:spPr>
          <a:xfrm rot="10800000" flipH="1">
            <a:off x="7735577" y="236545"/>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21"/>
          <p:cNvSpPr/>
          <p:nvPr/>
        </p:nvSpPr>
        <p:spPr>
          <a:xfrm rot="10800000" flipH="1">
            <a:off x="7735577" y="175315"/>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21"/>
          <p:cNvSpPr/>
          <p:nvPr/>
        </p:nvSpPr>
        <p:spPr>
          <a:xfrm rot="10800000" flipH="1">
            <a:off x="7735577" y="114084"/>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21"/>
          <p:cNvSpPr/>
          <p:nvPr/>
        </p:nvSpPr>
        <p:spPr>
          <a:xfrm rot="10800000" flipH="1">
            <a:off x="7735577" y="52854"/>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21"/>
          <p:cNvSpPr/>
          <p:nvPr/>
        </p:nvSpPr>
        <p:spPr>
          <a:xfrm rot="10800000" flipH="1">
            <a:off x="7735577" y="-8376"/>
            <a:ext cx="704228" cy="30264"/>
          </a:xfrm>
          <a:custGeom>
            <a:avLst/>
            <a:gdLst/>
            <a:ahLst/>
            <a:cxnLst/>
            <a:rect l="l" t="t" r="r" b="b"/>
            <a:pathLst>
              <a:path w="18034" h="775" extrusionOk="0">
                <a:moveTo>
                  <a:pt x="1" y="1"/>
                </a:moveTo>
                <a:lnTo>
                  <a:pt x="1" y="774"/>
                </a:lnTo>
                <a:lnTo>
                  <a:pt x="18034" y="774"/>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21"/>
          <p:cNvSpPr/>
          <p:nvPr/>
        </p:nvSpPr>
        <p:spPr>
          <a:xfrm rot="10800000" flipH="1">
            <a:off x="7383659" y="-8573"/>
            <a:ext cx="351958" cy="351919"/>
          </a:xfrm>
          <a:custGeom>
            <a:avLst/>
            <a:gdLst/>
            <a:ahLst/>
            <a:cxnLst/>
            <a:rect l="l" t="t" r="r" b="b"/>
            <a:pathLst>
              <a:path w="9013" h="9012" extrusionOk="0">
                <a:moveTo>
                  <a:pt x="1060" y="1"/>
                </a:moveTo>
                <a:cubicBezTo>
                  <a:pt x="469" y="1"/>
                  <a:pt x="1" y="469"/>
                  <a:pt x="1" y="1060"/>
                </a:cubicBezTo>
                <a:lnTo>
                  <a:pt x="1" y="7953"/>
                </a:lnTo>
                <a:cubicBezTo>
                  <a:pt x="1" y="8544"/>
                  <a:pt x="469" y="9012"/>
                  <a:pt x="1060" y="9012"/>
                </a:cubicBezTo>
                <a:lnTo>
                  <a:pt x="7953" y="9012"/>
                </a:lnTo>
                <a:cubicBezTo>
                  <a:pt x="8544" y="9012"/>
                  <a:pt x="9012" y="8544"/>
                  <a:pt x="9012" y="7953"/>
                </a:cubicBezTo>
                <a:lnTo>
                  <a:pt x="9012" y="1060"/>
                </a:lnTo>
                <a:cubicBezTo>
                  <a:pt x="9012" y="469"/>
                  <a:pt x="8544"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21"/>
          <p:cNvSpPr txBox="1">
            <a:spLocks noGrp="1"/>
          </p:cNvSpPr>
          <p:nvPr>
            <p:ph type="title" hasCustomPrompt="1"/>
          </p:nvPr>
        </p:nvSpPr>
        <p:spPr>
          <a:xfrm>
            <a:off x="4555186" y="203994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5" name="Google Shape;985;p21"/>
          <p:cNvSpPr txBox="1">
            <a:spLocks noGrp="1"/>
          </p:cNvSpPr>
          <p:nvPr>
            <p:ph type="subTitle" idx="1"/>
          </p:nvPr>
        </p:nvSpPr>
        <p:spPr>
          <a:xfrm>
            <a:off x="4555186" y="2705451"/>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86" name="Google Shape;986;p21"/>
          <p:cNvSpPr txBox="1">
            <a:spLocks noGrp="1"/>
          </p:cNvSpPr>
          <p:nvPr>
            <p:ph type="title" idx="2" hasCustomPrompt="1"/>
          </p:nvPr>
        </p:nvSpPr>
        <p:spPr>
          <a:xfrm>
            <a:off x="4555186" y="722750"/>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7" name="Google Shape;987;p21"/>
          <p:cNvSpPr txBox="1">
            <a:spLocks noGrp="1"/>
          </p:cNvSpPr>
          <p:nvPr>
            <p:ph type="subTitle" idx="3"/>
          </p:nvPr>
        </p:nvSpPr>
        <p:spPr>
          <a:xfrm>
            <a:off x="4555186" y="1388253"/>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88" name="Google Shape;988;p21"/>
          <p:cNvSpPr txBox="1">
            <a:spLocks noGrp="1"/>
          </p:cNvSpPr>
          <p:nvPr>
            <p:ph type="title" idx="4" hasCustomPrompt="1"/>
          </p:nvPr>
        </p:nvSpPr>
        <p:spPr>
          <a:xfrm>
            <a:off x="4555186" y="335713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9" name="Google Shape;989;p21"/>
          <p:cNvSpPr txBox="1">
            <a:spLocks noGrp="1"/>
          </p:cNvSpPr>
          <p:nvPr>
            <p:ph type="subTitle" idx="5"/>
          </p:nvPr>
        </p:nvSpPr>
        <p:spPr>
          <a:xfrm>
            <a:off x="4555186" y="4022650"/>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90" name="Google Shape;990;p21"/>
          <p:cNvSpPr>
            <a:spLocks noGrp="1"/>
          </p:cNvSpPr>
          <p:nvPr>
            <p:ph type="pic" idx="6"/>
          </p:nvPr>
        </p:nvSpPr>
        <p:spPr>
          <a:xfrm>
            <a:off x="-8775" y="-18400"/>
            <a:ext cx="2993400" cy="51618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12"/>
        <p:cNvGrpSpPr/>
        <p:nvPr/>
      </p:nvGrpSpPr>
      <p:grpSpPr>
        <a:xfrm>
          <a:off x="0" y="0"/>
          <a:ext cx="0" cy="0"/>
          <a:chOff x="0" y="0"/>
          <a:chExt cx="0" cy="0"/>
        </a:xfrm>
      </p:grpSpPr>
      <p:sp>
        <p:nvSpPr>
          <p:cNvPr id="1113" name="Google Shape;1113;p24"/>
          <p:cNvSpPr/>
          <p:nvPr/>
        </p:nvSpPr>
        <p:spPr>
          <a:xfrm>
            <a:off x="8433598" y="70459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24"/>
          <p:cNvSpPr/>
          <p:nvPr/>
        </p:nvSpPr>
        <p:spPr>
          <a:xfrm>
            <a:off x="8433598" y="76582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24"/>
          <p:cNvSpPr/>
          <p:nvPr/>
        </p:nvSpPr>
        <p:spPr>
          <a:xfrm>
            <a:off x="8433598" y="82705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24"/>
          <p:cNvSpPr/>
          <p:nvPr/>
        </p:nvSpPr>
        <p:spPr>
          <a:xfrm>
            <a:off x="8433598" y="88828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24"/>
          <p:cNvSpPr/>
          <p:nvPr/>
        </p:nvSpPr>
        <p:spPr>
          <a:xfrm>
            <a:off x="8433598" y="949517"/>
            <a:ext cx="703837" cy="30693"/>
          </a:xfrm>
          <a:custGeom>
            <a:avLst/>
            <a:gdLst/>
            <a:ahLst/>
            <a:cxnLst/>
            <a:rect l="l" t="t" r="r" b="b"/>
            <a:pathLst>
              <a:path w="18024" h="786"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24"/>
          <p:cNvSpPr/>
          <p:nvPr/>
        </p:nvSpPr>
        <p:spPr>
          <a:xfrm>
            <a:off x="8433598" y="101078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24"/>
          <p:cNvSpPr/>
          <p:nvPr/>
        </p:nvSpPr>
        <p:spPr>
          <a:xfrm>
            <a:off x="8433598" y="107201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24"/>
          <p:cNvSpPr/>
          <p:nvPr/>
        </p:nvSpPr>
        <p:spPr>
          <a:xfrm>
            <a:off x="8433598" y="1133247"/>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24"/>
          <p:cNvSpPr/>
          <p:nvPr/>
        </p:nvSpPr>
        <p:spPr>
          <a:xfrm>
            <a:off x="8433598" y="119408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24"/>
          <p:cNvSpPr/>
          <p:nvPr/>
        </p:nvSpPr>
        <p:spPr>
          <a:xfrm>
            <a:off x="8433598" y="1255708"/>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24"/>
          <p:cNvSpPr/>
          <p:nvPr/>
        </p:nvSpPr>
        <p:spPr>
          <a:xfrm>
            <a:off x="8433598" y="131654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24"/>
          <p:cNvSpPr/>
          <p:nvPr/>
        </p:nvSpPr>
        <p:spPr>
          <a:xfrm>
            <a:off x="8433598" y="137777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24"/>
          <p:cNvSpPr/>
          <p:nvPr/>
        </p:nvSpPr>
        <p:spPr>
          <a:xfrm>
            <a:off x="8433207" y="1408394"/>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24"/>
          <p:cNvSpPr/>
          <p:nvPr/>
        </p:nvSpPr>
        <p:spPr>
          <a:xfrm>
            <a:off x="8399429" y="1409292"/>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rgbClr val="F4F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24"/>
          <p:cNvSpPr/>
          <p:nvPr/>
        </p:nvSpPr>
        <p:spPr>
          <a:xfrm>
            <a:off x="8554497" y="1530464"/>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24"/>
          <p:cNvSpPr/>
          <p:nvPr/>
        </p:nvSpPr>
        <p:spPr>
          <a:xfrm>
            <a:off x="8450800" y="352716"/>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24"/>
          <p:cNvSpPr/>
          <p:nvPr/>
        </p:nvSpPr>
        <p:spPr>
          <a:xfrm>
            <a:off x="8472278" y="352716"/>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24"/>
          <p:cNvSpPr/>
          <p:nvPr/>
        </p:nvSpPr>
        <p:spPr>
          <a:xfrm>
            <a:off x="8533118" y="352716"/>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24"/>
          <p:cNvSpPr/>
          <p:nvPr/>
        </p:nvSpPr>
        <p:spPr>
          <a:xfrm>
            <a:off x="8626564" y="352716"/>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24"/>
          <p:cNvSpPr/>
          <p:nvPr/>
        </p:nvSpPr>
        <p:spPr>
          <a:xfrm>
            <a:off x="8741488" y="352716"/>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24"/>
          <p:cNvSpPr/>
          <p:nvPr/>
        </p:nvSpPr>
        <p:spPr>
          <a:xfrm>
            <a:off x="8802328" y="352716"/>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24"/>
          <p:cNvSpPr/>
          <p:nvPr/>
        </p:nvSpPr>
        <p:spPr>
          <a:xfrm>
            <a:off x="8802328" y="352716"/>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24"/>
          <p:cNvSpPr/>
          <p:nvPr/>
        </p:nvSpPr>
        <p:spPr>
          <a:xfrm>
            <a:off x="8802328" y="352716"/>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24"/>
          <p:cNvSpPr/>
          <p:nvPr/>
        </p:nvSpPr>
        <p:spPr>
          <a:xfrm>
            <a:off x="8802328" y="352716"/>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24"/>
          <p:cNvSpPr/>
          <p:nvPr/>
        </p:nvSpPr>
        <p:spPr>
          <a:xfrm>
            <a:off x="8802328" y="352716"/>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24"/>
          <p:cNvSpPr/>
          <p:nvPr/>
        </p:nvSpPr>
        <p:spPr>
          <a:xfrm>
            <a:off x="8802328" y="232208"/>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24"/>
          <p:cNvSpPr/>
          <p:nvPr/>
        </p:nvSpPr>
        <p:spPr>
          <a:xfrm>
            <a:off x="8802328" y="126460"/>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24"/>
          <p:cNvSpPr/>
          <p:nvPr/>
        </p:nvSpPr>
        <p:spPr>
          <a:xfrm>
            <a:off x="8802328" y="48126"/>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24"/>
          <p:cNvSpPr/>
          <p:nvPr/>
        </p:nvSpPr>
        <p:spPr>
          <a:xfrm>
            <a:off x="8802328" y="6382"/>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24"/>
          <p:cNvSpPr/>
          <p:nvPr/>
        </p:nvSpPr>
        <p:spPr>
          <a:xfrm>
            <a:off x="8741488" y="6382"/>
            <a:ext cx="60840" cy="346374"/>
          </a:xfrm>
          <a:custGeom>
            <a:avLst/>
            <a:gdLst/>
            <a:ahLst/>
            <a:cxnLst/>
            <a:rect l="l" t="t" r="r" b="b"/>
            <a:pathLst>
              <a:path w="1558" h="8870" fill="none" extrusionOk="0">
                <a:moveTo>
                  <a:pt x="1558" y="8869"/>
                </a:moveTo>
                <a:lnTo>
                  <a:pt x="0" y="0"/>
                </a:lnTo>
              </a:path>
            </a:pathLst>
          </a:custGeom>
          <a:noFill/>
          <a:ln w="1025" cap="flat" cmpd="sng">
            <a:solidFill>
              <a:srgbClr val="262B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24"/>
          <p:cNvSpPr/>
          <p:nvPr/>
        </p:nvSpPr>
        <p:spPr>
          <a:xfrm>
            <a:off x="8741488" y="6382"/>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24"/>
          <p:cNvSpPr/>
          <p:nvPr/>
        </p:nvSpPr>
        <p:spPr>
          <a:xfrm>
            <a:off x="8626564" y="48126"/>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24"/>
          <p:cNvSpPr/>
          <p:nvPr/>
        </p:nvSpPr>
        <p:spPr>
          <a:xfrm>
            <a:off x="8533118" y="126460"/>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24"/>
          <p:cNvSpPr/>
          <p:nvPr/>
        </p:nvSpPr>
        <p:spPr>
          <a:xfrm>
            <a:off x="8472278" y="232208"/>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24"/>
          <p:cNvSpPr/>
          <p:nvPr/>
        </p:nvSpPr>
        <p:spPr>
          <a:xfrm>
            <a:off x="7728093" y="407"/>
            <a:ext cx="704618" cy="704228"/>
          </a:xfrm>
          <a:custGeom>
            <a:avLst/>
            <a:gdLst/>
            <a:ahLst/>
            <a:cxnLst/>
            <a:rect l="l" t="t" r="r" b="b"/>
            <a:pathLst>
              <a:path w="18044" h="18034" extrusionOk="0">
                <a:moveTo>
                  <a:pt x="0" y="1"/>
                </a:moveTo>
                <a:lnTo>
                  <a:pt x="0" y="18034"/>
                </a:lnTo>
                <a:lnTo>
                  <a:pt x="18044" y="18034"/>
                </a:lnTo>
                <a:lnTo>
                  <a:pt x="180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24"/>
          <p:cNvSpPr/>
          <p:nvPr/>
        </p:nvSpPr>
        <p:spPr>
          <a:xfrm>
            <a:off x="7728874" y="1227"/>
            <a:ext cx="703056" cy="703017"/>
          </a:xfrm>
          <a:custGeom>
            <a:avLst/>
            <a:gdLst/>
            <a:ahLst/>
            <a:cxnLst/>
            <a:rect l="l" t="t" r="r" b="b"/>
            <a:pathLst>
              <a:path w="18004" h="18003" extrusionOk="0">
                <a:moveTo>
                  <a:pt x="9002" y="0"/>
                </a:moveTo>
                <a:cubicBezTo>
                  <a:pt x="4033" y="0"/>
                  <a:pt x="1" y="4022"/>
                  <a:pt x="1" y="9001"/>
                </a:cubicBezTo>
                <a:cubicBezTo>
                  <a:pt x="1" y="13970"/>
                  <a:pt x="4033" y="18002"/>
                  <a:pt x="9002" y="18002"/>
                </a:cubicBezTo>
                <a:cubicBezTo>
                  <a:pt x="13971" y="18002"/>
                  <a:pt x="18003" y="13970"/>
                  <a:pt x="18003" y="9001"/>
                </a:cubicBezTo>
                <a:cubicBezTo>
                  <a:pt x="18003" y="4022"/>
                  <a:pt x="13971" y="0"/>
                  <a:pt x="9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24"/>
          <p:cNvSpPr/>
          <p:nvPr/>
        </p:nvSpPr>
        <p:spPr>
          <a:xfrm>
            <a:off x="7828686" y="122282"/>
            <a:ext cx="505034" cy="460478"/>
          </a:xfrm>
          <a:custGeom>
            <a:avLst/>
            <a:gdLst/>
            <a:ahLst/>
            <a:cxnLst/>
            <a:rect l="l" t="t" r="r" b="b"/>
            <a:pathLst>
              <a:path w="12933" h="11792" extrusionOk="0">
                <a:moveTo>
                  <a:pt x="6466" y="1"/>
                </a:moveTo>
                <a:cubicBezTo>
                  <a:pt x="4959" y="1"/>
                  <a:pt x="3452" y="576"/>
                  <a:pt x="2302" y="1726"/>
                </a:cubicBezTo>
                <a:cubicBezTo>
                  <a:pt x="1" y="4028"/>
                  <a:pt x="1" y="7765"/>
                  <a:pt x="2302" y="10066"/>
                </a:cubicBezTo>
                <a:cubicBezTo>
                  <a:pt x="3452" y="11216"/>
                  <a:pt x="4959" y="11792"/>
                  <a:pt x="6466" y="11792"/>
                </a:cubicBezTo>
                <a:cubicBezTo>
                  <a:pt x="7973" y="11792"/>
                  <a:pt x="9480" y="11216"/>
                  <a:pt x="10631" y="10066"/>
                </a:cubicBezTo>
                <a:cubicBezTo>
                  <a:pt x="12932" y="7765"/>
                  <a:pt x="12932" y="4028"/>
                  <a:pt x="10631" y="1726"/>
                </a:cubicBezTo>
                <a:cubicBezTo>
                  <a:pt x="9480" y="576"/>
                  <a:pt x="7973" y="1"/>
                  <a:pt x="6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24"/>
          <p:cNvSpPr/>
          <p:nvPr/>
        </p:nvSpPr>
        <p:spPr>
          <a:xfrm>
            <a:off x="8791662" y="2112971"/>
            <a:ext cx="351958" cy="351958"/>
          </a:xfrm>
          <a:custGeom>
            <a:avLst/>
            <a:gdLst/>
            <a:ahLst/>
            <a:cxnLst/>
            <a:rect l="l" t="t" r="r" b="b"/>
            <a:pathLst>
              <a:path w="9013" h="9013" extrusionOk="0">
                <a:moveTo>
                  <a:pt x="1650" y="1"/>
                </a:moveTo>
                <a:cubicBezTo>
                  <a:pt x="734" y="1"/>
                  <a:pt x="1" y="744"/>
                  <a:pt x="1" y="1660"/>
                </a:cubicBezTo>
                <a:lnTo>
                  <a:pt x="1" y="7363"/>
                </a:lnTo>
                <a:cubicBezTo>
                  <a:pt x="1" y="8279"/>
                  <a:pt x="734" y="9012"/>
                  <a:pt x="1650" y="9012"/>
                </a:cubicBezTo>
                <a:lnTo>
                  <a:pt x="7363" y="9012"/>
                </a:lnTo>
                <a:cubicBezTo>
                  <a:pt x="8269" y="9012"/>
                  <a:pt x="9012" y="8279"/>
                  <a:pt x="9012" y="7363"/>
                </a:cubicBezTo>
                <a:lnTo>
                  <a:pt x="9012" y="1660"/>
                </a:lnTo>
                <a:cubicBezTo>
                  <a:pt x="9012" y="744"/>
                  <a:pt x="8269" y="1"/>
                  <a:pt x="7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24"/>
          <p:cNvSpPr/>
          <p:nvPr/>
        </p:nvSpPr>
        <p:spPr>
          <a:xfrm>
            <a:off x="7023464" y="216"/>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24"/>
          <p:cNvSpPr/>
          <p:nvPr/>
        </p:nvSpPr>
        <p:spPr>
          <a:xfrm>
            <a:off x="7551158" y="334402"/>
            <a:ext cx="430" cy="17963"/>
          </a:xfrm>
          <a:custGeom>
            <a:avLst/>
            <a:gdLst/>
            <a:ahLst/>
            <a:cxnLst/>
            <a:rect l="l" t="t" r="r" b="b"/>
            <a:pathLst>
              <a:path w="11" h="460" extrusionOk="0">
                <a:moveTo>
                  <a:pt x="10" y="1"/>
                </a:moveTo>
                <a:cubicBezTo>
                  <a:pt x="0" y="154"/>
                  <a:pt x="0" y="306"/>
                  <a:pt x="0" y="459"/>
                </a:cubicBezTo>
                <a:lnTo>
                  <a:pt x="10" y="459"/>
                </a:lnTo>
                <a:lnTo>
                  <a:pt x="10" y="1"/>
                </a:lnTo>
                <a:close/>
              </a:path>
            </a:pathLst>
          </a:custGeom>
          <a:solidFill>
            <a:srgbClr val="769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24"/>
          <p:cNvSpPr/>
          <p:nvPr/>
        </p:nvSpPr>
        <p:spPr>
          <a:xfrm>
            <a:off x="8791684" y="4787335"/>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24"/>
          <p:cNvSpPr/>
          <p:nvPr/>
        </p:nvSpPr>
        <p:spPr>
          <a:xfrm>
            <a:off x="8791684" y="4435416"/>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24"/>
          <p:cNvSpPr/>
          <p:nvPr/>
        </p:nvSpPr>
        <p:spPr>
          <a:xfrm>
            <a:off x="8439765" y="4435025"/>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24"/>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24"/>
          <p:cNvSpPr/>
          <p:nvPr/>
        </p:nvSpPr>
        <p:spPr>
          <a:xfrm>
            <a:off x="7735577" y="449625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24"/>
          <p:cNvSpPr/>
          <p:nvPr/>
        </p:nvSpPr>
        <p:spPr>
          <a:xfrm>
            <a:off x="7735577" y="455748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24"/>
          <p:cNvSpPr/>
          <p:nvPr/>
        </p:nvSpPr>
        <p:spPr>
          <a:xfrm>
            <a:off x="7735577" y="461871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24"/>
          <p:cNvSpPr/>
          <p:nvPr/>
        </p:nvSpPr>
        <p:spPr>
          <a:xfrm>
            <a:off x="7735577" y="467994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24"/>
          <p:cNvSpPr/>
          <p:nvPr/>
        </p:nvSpPr>
        <p:spPr>
          <a:xfrm>
            <a:off x="7735577" y="474117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24"/>
          <p:cNvSpPr/>
          <p:nvPr/>
        </p:nvSpPr>
        <p:spPr>
          <a:xfrm>
            <a:off x="7735577" y="4802447"/>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24"/>
          <p:cNvSpPr/>
          <p:nvPr/>
        </p:nvSpPr>
        <p:spPr>
          <a:xfrm>
            <a:off x="7735577" y="4863677"/>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24"/>
          <p:cNvSpPr/>
          <p:nvPr/>
        </p:nvSpPr>
        <p:spPr>
          <a:xfrm>
            <a:off x="7735577" y="4924908"/>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24"/>
          <p:cNvSpPr/>
          <p:nvPr/>
        </p:nvSpPr>
        <p:spPr>
          <a:xfrm>
            <a:off x="7735577" y="4986138"/>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24"/>
          <p:cNvSpPr/>
          <p:nvPr/>
        </p:nvSpPr>
        <p:spPr>
          <a:xfrm>
            <a:off x="7735577" y="5047369"/>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67" name="Google Shape;1167;p24"/>
          <p:cNvSpPr/>
          <p:nvPr/>
        </p:nvSpPr>
        <p:spPr>
          <a:xfrm>
            <a:off x="7031388" y="4435025"/>
            <a:ext cx="704228" cy="704618"/>
          </a:xfrm>
          <a:custGeom>
            <a:avLst/>
            <a:gdLst/>
            <a:ahLst/>
            <a:cxnLst/>
            <a:rect l="l" t="t" r="r" b="b"/>
            <a:pathLst>
              <a:path w="18034" h="18044" extrusionOk="0">
                <a:moveTo>
                  <a:pt x="0" y="0"/>
                </a:moveTo>
                <a:lnTo>
                  <a:pt x="0" y="18044"/>
                </a:lnTo>
                <a:lnTo>
                  <a:pt x="18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24"/>
          <p:cNvSpPr/>
          <p:nvPr/>
        </p:nvSpPr>
        <p:spPr>
          <a:xfrm rot="5400000">
            <a:off x="6327199" y="4435025"/>
            <a:ext cx="704228" cy="704618"/>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24"/>
          <p:cNvSpPr/>
          <p:nvPr/>
        </p:nvSpPr>
        <p:spPr>
          <a:xfrm>
            <a:off x="7383659" y="4787531"/>
            <a:ext cx="351958" cy="351919"/>
          </a:xfrm>
          <a:custGeom>
            <a:avLst/>
            <a:gdLst/>
            <a:ahLst/>
            <a:cxnLst/>
            <a:rect l="l" t="t" r="r" b="b"/>
            <a:pathLst>
              <a:path w="9013" h="9012" extrusionOk="0">
                <a:moveTo>
                  <a:pt x="1060" y="1"/>
                </a:moveTo>
                <a:cubicBezTo>
                  <a:pt x="469" y="1"/>
                  <a:pt x="1" y="469"/>
                  <a:pt x="1" y="1060"/>
                </a:cubicBezTo>
                <a:lnTo>
                  <a:pt x="1" y="7953"/>
                </a:lnTo>
                <a:cubicBezTo>
                  <a:pt x="1" y="8544"/>
                  <a:pt x="469" y="9012"/>
                  <a:pt x="1060" y="9012"/>
                </a:cubicBezTo>
                <a:lnTo>
                  <a:pt x="7953" y="9012"/>
                </a:lnTo>
                <a:cubicBezTo>
                  <a:pt x="8544" y="9012"/>
                  <a:pt x="9012" y="8544"/>
                  <a:pt x="9012" y="7953"/>
                </a:cubicBezTo>
                <a:lnTo>
                  <a:pt x="9012" y="1060"/>
                </a:lnTo>
                <a:cubicBezTo>
                  <a:pt x="9012" y="469"/>
                  <a:pt x="8544"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24"/>
          <p:cNvSpPr/>
          <p:nvPr/>
        </p:nvSpPr>
        <p:spPr>
          <a:xfrm>
            <a:off x="7735577" y="5114949"/>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1171" name="Google Shape;1171;p24"/>
          <p:cNvSpPr/>
          <p:nvPr/>
        </p:nvSpPr>
        <p:spPr>
          <a:xfrm>
            <a:off x="727000" y="542825"/>
            <a:ext cx="7704000" cy="40611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0"/>
        <p:cNvGrpSpPr/>
        <p:nvPr/>
      </p:nvGrpSpPr>
      <p:grpSpPr>
        <a:xfrm>
          <a:off x="0" y="0"/>
          <a:ext cx="0" cy="0"/>
          <a:chOff x="0" y="0"/>
          <a:chExt cx="0" cy="0"/>
        </a:xfrm>
      </p:grpSpPr>
      <p:sp>
        <p:nvSpPr>
          <p:cNvPr id="61" name="Google Shape;61;p3"/>
          <p:cNvSpPr txBox="1">
            <a:spLocks noGrp="1"/>
          </p:cNvSpPr>
          <p:nvPr>
            <p:ph type="title"/>
          </p:nvPr>
        </p:nvSpPr>
        <p:spPr>
          <a:xfrm>
            <a:off x="922975" y="2317627"/>
            <a:ext cx="4555800" cy="1528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62" name="Google Shape;62;p3"/>
          <p:cNvSpPr txBox="1">
            <a:spLocks noGrp="1"/>
          </p:cNvSpPr>
          <p:nvPr>
            <p:ph type="title" idx="2" hasCustomPrompt="1"/>
          </p:nvPr>
        </p:nvSpPr>
        <p:spPr>
          <a:xfrm>
            <a:off x="922975" y="962402"/>
            <a:ext cx="1872300" cy="1377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109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3" name="Google Shape;63;p3"/>
          <p:cNvSpPr>
            <a:spLocks noGrp="1"/>
          </p:cNvSpPr>
          <p:nvPr>
            <p:ph type="pic" idx="3"/>
          </p:nvPr>
        </p:nvSpPr>
        <p:spPr>
          <a:xfrm>
            <a:off x="5830700" y="0"/>
            <a:ext cx="3303900" cy="5143500"/>
          </a:xfrm>
          <a:prstGeom prst="rect">
            <a:avLst/>
          </a:prstGeom>
          <a:noFill/>
          <a:ln>
            <a:noFill/>
          </a:ln>
        </p:spPr>
      </p:sp>
      <p:sp>
        <p:nvSpPr>
          <p:cNvPr id="64" name="Google Shape;64;p3"/>
          <p:cNvSpPr/>
          <p:nvPr/>
        </p:nvSpPr>
        <p:spPr>
          <a:xfrm rot="-5400000" flipH="1">
            <a:off x="171430" y="1037884"/>
            <a:ext cx="351528" cy="703056"/>
          </a:xfrm>
          <a:custGeom>
            <a:avLst/>
            <a:gdLst/>
            <a:ahLst/>
            <a:cxnLst/>
            <a:rect l="l" t="t" r="r" b="b"/>
            <a:pathLst>
              <a:path w="9002" h="18004" extrusionOk="0">
                <a:moveTo>
                  <a:pt x="0" y="1"/>
                </a:moveTo>
                <a:lnTo>
                  <a:pt x="0" y="18003"/>
                </a:lnTo>
                <a:cubicBezTo>
                  <a:pt x="4969" y="18003"/>
                  <a:pt x="9002" y="13971"/>
                  <a:pt x="9002" y="9002"/>
                </a:cubicBezTo>
                <a:cubicBezTo>
                  <a:pt x="9002" y="4033"/>
                  <a:pt x="496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rot="-5400000" flipH="1">
            <a:off x="171430" y="1390974"/>
            <a:ext cx="351528" cy="703056"/>
          </a:xfrm>
          <a:custGeom>
            <a:avLst/>
            <a:gdLst/>
            <a:ahLst/>
            <a:cxnLst/>
            <a:rect l="l" t="t" r="r" b="b"/>
            <a:pathLst>
              <a:path w="9002" h="18004" extrusionOk="0">
                <a:moveTo>
                  <a:pt x="9002" y="1"/>
                </a:moveTo>
                <a:cubicBezTo>
                  <a:pt x="4033" y="1"/>
                  <a:pt x="0" y="4033"/>
                  <a:pt x="0" y="9002"/>
                </a:cubicBezTo>
                <a:cubicBezTo>
                  <a:pt x="0" y="13981"/>
                  <a:pt x="4033" y="18003"/>
                  <a:pt x="9002" y="18003"/>
                </a:cubicBezTo>
                <a:lnTo>
                  <a:pt x="9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rot="-5400000" flipH="1">
            <a:off x="280184" y="1498557"/>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p:nvPr/>
        </p:nvSpPr>
        <p:spPr>
          <a:xfrm rot="-5400000" flipH="1">
            <a:off x="279989" y="1348058"/>
            <a:ext cx="134801" cy="134801"/>
          </a:xfrm>
          <a:custGeom>
            <a:avLst/>
            <a:gdLst/>
            <a:ahLst/>
            <a:cxnLst/>
            <a:rect l="l" t="t" r="r" b="b"/>
            <a:pathLst>
              <a:path w="3452" h="3452" extrusionOk="0">
                <a:moveTo>
                  <a:pt x="1721" y="0"/>
                </a:moveTo>
                <a:cubicBezTo>
                  <a:pt x="1375" y="764"/>
                  <a:pt x="764" y="1375"/>
                  <a:pt x="0" y="1721"/>
                </a:cubicBezTo>
                <a:cubicBezTo>
                  <a:pt x="764" y="2077"/>
                  <a:pt x="1375" y="2688"/>
                  <a:pt x="1721" y="3452"/>
                </a:cubicBezTo>
                <a:cubicBezTo>
                  <a:pt x="2077" y="2688"/>
                  <a:pt x="2688" y="2077"/>
                  <a:pt x="3452" y="1721"/>
                </a:cubicBezTo>
                <a:cubicBezTo>
                  <a:pt x="2688" y="1375"/>
                  <a:pt x="207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3"/>
          <p:cNvSpPr/>
          <p:nvPr/>
        </p:nvSpPr>
        <p:spPr>
          <a:xfrm rot="-5400000" flipH="1">
            <a:off x="280184" y="1646869"/>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flipH="1">
            <a:off x="67221" y="1075518"/>
            <a:ext cx="62871" cy="62870"/>
          </a:xfrm>
          <a:custGeom>
            <a:avLst/>
            <a:gdLst/>
            <a:ahLst/>
            <a:cxnLst/>
            <a:rect l="l" t="t" r="r" b="b"/>
            <a:pathLst>
              <a:path w="1610" h="1610" extrusionOk="0">
                <a:moveTo>
                  <a:pt x="805" y="1"/>
                </a:moveTo>
                <a:cubicBezTo>
                  <a:pt x="367" y="1"/>
                  <a:pt x="0" y="367"/>
                  <a:pt x="0" y="805"/>
                </a:cubicBezTo>
                <a:cubicBezTo>
                  <a:pt x="0" y="1253"/>
                  <a:pt x="36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flipH="1">
            <a:off x="67221" y="970161"/>
            <a:ext cx="62871" cy="62870"/>
          </a:xfrm>
          <a:custGeom>
            <a:avLst/>
            <a:gdLst/>
            <a:ahLst/>
            <a:cxnLst/>
            <a:rect l="l" t="t" r="r" b="b"/>
            <a:pathLst>
              <a:path w="1610" h="1610" extrusionOk="0">
                <a:moveTo>
                  <a:pt x="805" y="0"/>
                </a:moveTo>
                <a:cubicBezTo>
                  <a:pt x="367" y="0"/>
                  <a:pt x="0" y="367"/>
                  <a:pt x="0" y="805"/>
                </a:cubicBezTo>
                <a:cubicBezTo>
                  <a:pt x="0" y="1253"/>
                  <a:pt x="367" y="1609"/>
                  <a:pt x="805" y="1609"/>
                </a:cubicBezTo>
                <a:cubicBezTo>
                  <a:pt x="1253" y="1609"/>
                  <a:pt x="1609" y="1253"/>
                  <a:pt x="1609" y="805"/>
                </a:cubicBezTo>
                <a:cubicBezTo>
                  <a:pt x="1609" y="367"/>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flipH="1">
            <a:off x="67221" y="864804"/>
            <a:ext cx="62871" cy="62831"/>
          </a:xfrm>
          <a:custGeom>
            <a:avLst/>
            <a:gdLst/>
            <a:ahLst/>
            <a:cxnLst/>
            <a:rect l="l" t="t" r="r" b="b"/>
            <a:pathLst>
              <a:path w="1610" h="1609" extrusionOk="0">
                <a:moveTo>
                  <a:pt x="805" y="0"/>
                </a:moveTo>
                <a:cubicBezTo>
                  <a:pt x="367" y="0"/>
                  <a:pt x="0" y="356"/>
                  <a:pt x="0" y="804"/>
                </a:cubicBezTo>
                <a:cubicBezTo>
                  <a:pt x="0" y="1252"/>
                  <a:pt x="367" y="1609"/>
                  <a:pt x="805" y="1609"/>
                </a:cubicBezTo>
                <a:cubicBezTo>
                  <a:pt x="1253" y="1609"/>
                  <a:pt x="1609" y="1252"/>
                  <a:pt x="1609" y="804"/>
                </a:cubicBezTo>
                <a:cubicBezTo>
                  <a:pt x="1609" y="356"/>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p:nvPr/>
        </p:nvSpPr>
        <p:spPr>
          <a:xfrm flipH="1">
            <a:off x="67221" y="759408"/>
            <a:ext cx="62871" cy="62870"/>
          </a:xfrm>
          <a:custGeom>
            <a:avLst/>
            <a:gdLst/>
            <a:ahLst/>
            <a:cxnLst/>
            <a:rect l="l" t="t" r="r" b="b"/>
            <a:pathLst>
              <a:path w="1610" h="1610" extrusionOk="0">
                <a:moveTo>
                  <a:pt x="805" y="1"/>
                </a:moveTo>
                <a:cubicBezTo>
                  <a:pt x="367" y="1"/>
                  <a:pt x="0" y="367"/>
                  <a:pt x="0" y="805"/>
                </a:cubicBezTo>
                <a:cubicBezTo>
                  <a:pt x="0" y="1253"/>
                  <a:pt x="36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flipH="1">
            <a:off x="190892" y="107551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09" y="1253"/>
                  <a:pt x="1609" y="805"/>
                </a:cubicBezTo>
                <a:cubicBezTo>
                  <a:pt x="1609"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flipH="1">
            <a:off x="190892" y="970161"/>
            <a:ext cx="62870"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43" y="1609"/>
                  <a:pt x="1609" y="1253"/>
                  <a:pt x="1609" y="805"/>
                </a:cubicBezTo>
                <a:cubicBezTo>
                  <a:pt x="1609"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flipH="1">
            <a:off x="190892" y="864804"/>
            <a:ext cx="62870"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43" y="1609"/>
                  <a:pt x="1609" y="1252"/>
                  <a:pt x="1609" y="804"/>
                </a:cubicBezTo>
                <a:cubicBezTo>
                  <a:pt x="1609"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3"/>
          <p:cNvSpPr/>
          <p:nvPr/>
        </p:nvSpPr>
        <p:spPr>
          <a:xfrm flipH="1">
            <a:off x="190892" y="75940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09" y="1253"/>
                  <a:pt x="1609" y="805"/>
                </a:cubicBezTo>
                <a:cubicBezTo>
                  <a:pt x="1609"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3"/>
          <p:cNvSpPr/>
          <p:nvPr/>
        </p:nvSpPr>
        <p:spPr>
          <a:xfrm flipH="1">
            <a:off x="314954" y="107551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flipH="1">
            <a:off x="314954" y="970161"/>
            <a:ext cx="62870"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53" y="1609"/>
                  <a:pt x="1609" y="1253"/>
                  <a:pt x="1609" y="805"/>
                </a:cubicBezTo>
                <a:cubicBezTo>
                  <a:pt x="1609" y="367"/>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flipH="1">
            <a:off x="314954" y="864804"/>
            <a:ext cx="62870"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53" y="1609"/>
                  <a:pt x="1609" y="1252"/>
                  <a:pt x="1609" y="804"/>
                </a:cubicBezTo>
                <a:cubicBezTo>
                  <a:pt x="1609" y="356"/>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flipH="1">
            <a:off x="314954" y="75940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flipH="1">
            <a:off x="439016" y="1075518"/>
            <a:ext cx="62480" cy="62870"/>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3"/>
          <p:cNvSpPr/>
          <p:nvPr/>
        </p:nvSpPr>
        <p:spPr>
          <a:xfrm flipH="1">
            <a:off x="439016" y="970161"/>
            <a:ext cx="62480" cy="62870"/>
          </a:xfrm>
          <a:custGeom>
            <a:avLst/>
            <a:gdLst/>
            <a:ahLst/>
            <a:cxnLst/>
            <a:rect l="l" t="t" r="r" b="b"/>
            <a:pathLst>
              <a:path w="1600" h="1610" extrusionOk="0">
                <a:moveTo>
                  <a:pt x="805" y="0"/>
                </a:moveTo>
                <a:cubicBezTo>
                  <a:pt x="357" y="0"/>
                  <a:pt x="1" y="367"/>
                  <a:pt x="1" y="805"/>
                </a:cubicBezTo>
                <a:cubicBezTo>
                  <a:pt x="1" y="1253"/>
                  <a:pt x="357" y="1609"/>
                  <a:pt x="805" y="1609"/>
                </a:cubicBezTo>
                <a:cubicBezTo>
                  <a:pt x="1243" y="1609"/>
                  <a:pt x="1600" y="1253"/>
                  <a:pt x="1600" y="805"/>
                </a:cubicBezTo>
                <a:cubicBezTo>
                  <a:pt x="160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3"/>
          <p:cNvSpPr/>
          <p:nvPr/>
        </p:nvSpPr>
        <p:spPr>
          <a:xfrm flipH="1">
            <a:off x="439016" y="864804"/>
            <a:ext cx="62480" cy="62831"/>
          </a:xfrm>
          <a:custGeom>
            <a:avLst/>
            <a:gdLst/>
            <a:ahLst/>
            <a:cxnLst/>
            <a:rect l="l" t="t" r="r" b="b"/>
            <a:pathLst>
              <a:path w="1600" h="1609" extrusionOk="0">
                <a:moveTo>
                  <a:pt x="805" y="0"/>
                </a:moveTo>
                <a:cubicBezTo>
                  <a:pt x="357" y="0"/>
                  <a:pt x="1" y="356"/>
                  <a:pt x="1" y="804"/>
                </a:cubicBezTo>
                <a:cubicBezTo>
                  <a:pt x="1" y="1252"/>
                  <a:pt x="357" y="1609"/>
                  <a:pt x="805" y="1609"/>
                </a:cubicBezTo>
                <a:cubicBezTo>
                  <a:pt x="1243" y="1609"/>
                  <a:pt x="1600" y="1252"/>
                  <a:pt x="1600" y="804"/>
                </a:cubicBezTo>
                <a:cubicBezTo>
                  <a:pt x="160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3"/>
          <p:cNvSpPr/>
          <p:nvPr/>
        </p:nvSpPr>
        <p:spPr>
          <a:xfrm flipH="1">
            <a:off x="439016" y="759408"/>
            <a:ext cx="62480" cy="62870"/>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3"/>
          <p:cNvSpPr/>
          <p:nvPr/>
        </p:nvSpPr>
        <p:spPr>
          <a:xfrm flipH="1">
            <a:off x="562687" y="107551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3"/>
          <p:cNvSpPr/>
          <p:nvPr/>
        </p:nvSpPr>
        <p:spPr>
          <a:xfrm flipH="1">
            <a:off x="562687" y="970161"/>
            <a:ext cx="62870"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43" y="1609"/>
                  <a:pt x="1610" y="1253"/>
                  <a:pt x="1610" y="805"/>
                </a:cubicBezTo>
                <a:cubicBezTo>
                  <a:pt x="161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3"/>
          <p:cNvSpPr/>
          <p:nvPr/>
        </p:nvSpPr>
        <p:spPr>
          <a:xfrm flipH="1">
            <a:off x="562687" y="864804"/>
            <a:ext cx="62870"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43" y="1609"/>
                  <a:pt x="1610" y="1252"/>
                  <a:pt x="1610" y="804"/>
                </a:cubicBezTo>
                <a:cubicBezTo>
                  <a:pt x="161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3"/>
          <p:cNvSpPr/>
          <p:nvPr/>
        </p:nvSpPr>
        <p:spPr>
          <a:xfrm flipH="1">
            <a:off x="562687" y="759408"/>
            <a:ext cx="62870"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3"/>
          <p:cNvSpPr/>
          <p:nvPr/>
        </p:nvSpPr>
        <p:spPr>
          <a:xfrm rot="10800000" flipH="1">
            <a:off x="-6137" y="4431435"/>
            <a:ext cx="704228" cy="704228"/>
          </a:xfrm>
          <a:custGeom>
            <a:avLst/>
            <a:gdLst/>
            <a:ahLst/>
            <a:cxnLst/>
            <a:rect l="l" t="t" r="r" b="b"/>
            <a:pathLst>
              <a:path w="18034" h="18034" extrusionOk="0">
                <a:moveTo>
                  <a:pt x="0" y="0"/>
                </a:moveTo>
                <a:lnTo>
                  <a:pt x="0" y="18033"/>
                </a:lnTo>
                <a:lnTo>
                  <a:pt x="18033" y="18033"/>
                </a:ln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3"/>
          <p:cNvSpPr/>
          <p:nvPr/>
        </p:nvSpPr>
        <p:spPr>
          <a:xfrm flipH="1">
            <a:off x="-6116" y="3726446"/>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3"/>
          <p:cNvSpPr/>
          <p:nvPr/>
        </p:nvSpPr>
        <p:spPr>
          <a:xfrm flipH="1">
            <a:off x="-39934" y="3727344"/>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3"/>
          <p:cNvSpPr/>
          <p:nvPr/>
        </p:nvSpPr>
        <p:spPr>
          <a:xfrm flipH="1">
            <a:off x="116735" y="3848516"/>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3"/>
          <p:cNvSpPr/>
          <p:nvPr/>
        </p:nvSpPr>
        <p:spPr>
          <a:xfrm flipH="1">
            <a:off x="-4349" y="3375620"/>
            <a:ext cx="351958" cy="351958"/>
          </a:xfrm>
          <a:custGeom>
            <a:avLst/>
            <a:gdLst/>
            <a:ahLst/>
            <a:cxnLst/>
            <a:rect l="l" t="t" r="r" b="b"/>
            <a:pathLst>
              <a:path w="9013" h="9013" extrusionOk="0">
                <a:moveTo>
                  <a:pt x="1650" y="1"/>
                </a:moveTo>
                <a:cubicBezTo>
                  <a:pt x="734" y="1"/>
                  <a:pt x="1" y="744"/>
                  <a:pt x="1" y="1660"/>
                </a:cubicBezTo>
                <a:lnTo>
                  <a:pt x="1" y="7363"/>
                </a:lnTo>
                <a:cubicBezTo>
                  <a:pt x="1" y="8279"/>
                  <a:pt x="734" y="9012"/>
                  <a:pt x="1650" y="9012"/>
                </a:cubicBezTo>
                <a:lnTo>
                  <a:pt x="7363" y="9012"/>
                </a:lnTo>
                <a:cubicBezTo>
                  <a:pt x="8269" y="9012"/>
                  <a:pt x="9012" y="8279"/>
                  <a:pt x="9012" y="7363"/>
                </a:cubicBezTo>
                <a:lnTo>
                  <a:pt x="9012" y="1660"/>
                </a:lnTo>
                <a:cubicBezTo>
                  <a:pt x="9012" y="744"/>
                  <a:pt x="8269" y="1"/>
                  <a:pt x="7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3"/>
          <p:cNvSpPr/>
          <p:nvPr/>
        </p:nvSpPr>
        <p:spPr>
          <a:xfrm rot="-5400000" flipH="1">
            <a:off x="353793" y="345230"/>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3"/>
          <p:cNvSpPr/>
          <p:nvPr/>
        </p:nvSpPr>
        <p:spPr>
          <a:xfrm rot="-5400000" flipH="1">
            <a:off x="1894" y="345211"/>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3"/>
          <p:cNvSpPr/>
          <p:nvPr/>
        </p:nvSpPr>
        <p:spPr>
          <a:xfrm rot="-5400000" flipH="1">
            <a:off x="1464" y="-6669"/>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3"/>
          <p:cNvSpPr/>
          <p:nvPr/>
        </p:nvSpPr>
        <p:spPr>
          <a:xfrm rot="-5400000" flipH="1">
            <a:off x="530336" y="184768"/>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rot="10800000">
            <a:off x="1400684" y="4783581"/>
            <a:ext cx="351919" cy="352309"/>
          </a:xfrm>
          <a:custGeom>
            <a:avLst/>
            <a:gdLst/>
            <a:ahLst/>
            <a:cxnLst/>
            <a:rect l="l" t="t" r="r" b="b"/>
            <a:pathLst>
              <a:path w="9012" h="9022" extrusionOk="0">
                <a:moveTo>
                  <a:pt x="0" y="0"/>
                </a:moveTo>
                <a:cubicBezTo>
                  <a:pt x="0" y="4979"/>
                  <a:pt x="4032" y="9022"/>
                  <a:pt x="9011" y="9022"/>
                </a:cubicBezTo>
                <a:lnTo>
                  <a:pt x="90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3"/>
          <p:cNvSpPr/>
          <p:nvPr/>
        </p:nvSpPr>
        <p:spPr>
          <a:xfrm rot="10800000">
            <a:off x="-353570" y="4438702"/>
            <a:ext cx="1048571" cy="704228"/>
          </a:xfrm>
          <a:custGeom>
            <a:avLst/>
            <a:gdLst/>
            <a:ahLst/>
            <a:cxnLst/>
            <a:rect l="l" t="t" r="r" b="b"/>
            <a:pathLst>
              <a:path w="26852" h="18034" extrusionOk="0">
                <a:moveTo>
                  <a:pt x="8778" y="1"/>
                </a:moveTo>
                <a:cubicBezTo>
                  <a:pt x="3952" y="1"/>
                  <a:pt x="31" y="3951"/>
                  <a:pt x="31" y="8819"/>
                </a:cubicBezTo>
                <a:lnTo>
                  <a:pt x="31" y="9022"/>
                </a:lnTo>
                <a:lnTo>
                  <a:pt x="1" y="9022"/>
                </a:lnTo>
                <a:lnTo>
                  <a:pt x="1" y="9226"/>
                </a:lnTo>
                <a:cubicBezTo>
                  <a:pt x="1" y="14093"/>
                  <a:pt x="3921" y="18034"/>
                  <a:pt x="8747" y="18034"/>
                </a:cubicBezTo>
                <a:lnTo>
                  <a:pt x="17891" y="18034"/>
                </a:lnTo>
                <a:lnTo>
                  <a:pt x="17891" y="17127"/>
                </a:lnTo>
                <a:cubicBezTo>
                  <a:pt x="17891" y="12668"/>
                  <a:pt x="21476" y="9043"/>
                  <a:pt x="25915" y="9043"/>
                </a:cubicBezTo>
                <a:lnTo>
                  <a:pt x="26811" y="9043"/>
                </a:lnTo>
                <a:lnTo>
                  <a:pt x="2685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3"/>
          <p:cNvSpPr/>
          <p:nvPr/>
        </p:nvSpPr>
        <p:spPr>
          <a:xfrm rot="10800000">
            <a:off x="169310" y="4615637"/>
            <a:ext cx="351528" cy="352348"/>
          </a:xfrm>
          <a:custGeom>
            <a:avLst/>
            <a:gdLst/>
            <a:ahLst/>
            <a:cxnLst/>
            <a:rect l="l" t="t" r="r" b="b"/>
            <a:pathLst>
              <a:path w="9002" h="9023" extrusionOk="0">
                <a:moveTo>
                  <a:pt x="4461" y="1"/>
                </a:moveTo>
                <a:cubicBezTo>
                  <a:pt x="1996" y="1"/>
                  <a:pt x="1" y="2027"/>
                  <a:pt x="1" y="4512"/>
                </a:cubicBezTo>
                <a:lnTo>
                  <a:pt x="1" y="4522"/>
                </a:lnTo>
                <a:cubicBezTo>
                  <a:pt x="1" y="7006"/>
                  <a:pt x="1996" y="9023"/>
                  <a:pt x="4461" y="9023"/>
                </a:cubicBezTo>
                <a:lnTo>
                  <a:pt x="4532" y="9023"/>
                </a:lnTo>
                <a:cubicBezTo>
                  <a:pt x="6996" y="9023"/>
                  <a:pt x="9002" y="7006"/>
                  <a:pt x="9002" y="4522"/>
                </a:cubicBezTo>
                <a:lnTo>
                  <a:pt x="9002" y="4512"/>
                </a:lnTo>
                <a:cubicBezTo>
                  <a:pt x="9002" y="2017"/>
                  <a:pt x="6996" y="1"/>
                  <a:pt x="4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3"/>
          <p:cNvSpPr/>
          <p:nvPr/>
        </p:nvSpPr>
        <p:spPr>
          <a:xfrm>
            <a:off x="696502" y="4791538"/>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696502" y="4852768"/>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3"/>
          <p:cNvSpPr/>
          <p:nvPr/>
        </p:nvSpPr>
        <p:spPr>
          <a:xfrm>
            <a:off x="696502" y="4913999"/>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3"/>
          <p:cNvSpPr/>
          <p:nvPr/>
        </p:nvSpPr>
        <p:spPr>
          <a:xfrm>
            <a:off x="696502" y="4975229"/>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3"/>
          <p:cNvSpPr/>
          <p:nvPr/>
        </p:nvSpPr>
        <p:spPr>
          <a:xfrm>
            <a:off x="696502" y="5036460"/>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696502" y="5097690"/>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56"/>
        <p:cNvGrpSpPr/>
        <p:nvPr/>
      </p:nvGrpSpPr>
      <p:grpSpPr>
        <a:xfrm>
          <a:off x="0" y="0"/>
          <a:ext cx="0" cy="0"/>
          <a:chOff x="0" y="0"/>
          <a:chExt cx="0" cy="0"/>
        </a:xfrm>
      </p:grpSpPr>
      <p:sp>
        <p:nvSpPr>
          <p:cNvPr id="157" name="Google Shape;157;p5"/>
          <p:cNvSpPr/>
          <p:nvPr/>
        </p:nvSpPr>
        <p:spPr>
          <a:xfrm>
            <a:off x="7031388" y="4435025"/>
            <a:ext cx="704228" cy="704618"/>
          </a:xfrm>
          <a:custGeom>
            <a:avLst/>
            <a:gdLst/>
            <a:ahLst/>
            <a:cxnLst/>
            <a:rect l="l" t="t" r="r" b="b"/>
            <a:pathLst>
              <a:path w="18034" h="18044" extrusionOk="0">
                <a:moveTo>
                  <a:pt x="0" y="0"/>
                </a:moveTo>
                <a:lnTo>
                  <a:pt x="0" y="18044"/>
                </a:lnTo>
                <a:lnTo>
                  <a:pt x="18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5"/>
          <p:cNvSpPr/>
          <p:nvPr/>
        </p:nvSpPr>
        <p:spPr>
          <a:xfrm rot="5400000">
            <a:off x="6327199" y="4435025"/>
            <a:ext cx="704228" cy="704618"/>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5"/>
          <p:cNvSpPr/>
          <p:nvPr/>
        </p:nvSpPr>
        <p:spPr>
          <a:xfrm>
            <a:off x="7745974" y="396"/>
            <a:ext cx="351528" cy="703056"/>
          </a:xfrm>
          <a:custGeom>
            <a:avLst/>
            <a:gdLst/>
            <a:ahLst/>
            <a:cxnLst/>
            <a:rect l="l" t="t" r="r" b="b"/>
            <a:pathLst>
              <a:path w="9002" h="18004" extrusionOk="0">
                <a:moveTo>
                  <a:pt x="0" y="1"/>
                </a:moveTo>
                <a:lnTo>
                  <a:pt x="0" y="18003"/>
                </a:lnTo>
                <a:cubicBezTo>
                  <a:pt x="4969" y="18003"/>
                  <a:pt x="9002" y="13971"/>
                  <a:pt x="9002" y="9002"/>
                </a:cubicBezTo>
                <a:cubicBezTo>
                  <a:pt x="9002" y="4033"/>
                  <a:pt x="496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5"/>
          <p:cNvSpPr/>
          <p:nvPr/>
        </p:nvSpPr>
        <p:spPr>
          <a:xfrm>
            <a:off x="8099064" y="396"/>
            <a:ext cx="351528" cy="703056"/>
          </a:xfrm>
          <a:custGeom>
            <a:avLst/>
            <a:gdLst/>
            <a:ahLst/>
            <a:cxnLst/>
            <a:rect l="l" t="t" r="r" b="b"/>
            <a:pathLst>
              <a:path w="9002" h="18004" extrusionOk="0">
                <a:moveTo>
                  <a:pt x="9002" y="1"/>
                </a:moveTo>
                <a:cubicBezTo>
                  <a:pt x="4033" y="1"/>
                  <a:pt x="0" y="4033"/>
                  <a:pt x="0" y="9002"/>
                </a:cubicBezTo>
                <a:cubicBezTo>
                  <a:pt x="0" y="13981"/>
                  <a:pt x="4033" y="18003"/>
                  <a:pt x="9002" y="18003"/>
                </a:cubicBezTo>
                <a:lnTo>
                  <a:pt x="900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5"/>
          <p:cNvSpPr/>
          <p:nvPr/>
        </p:nvSpPr>
        <p:spPr>
          <a:xfrm>
            <a:off x="8031078" y="284719"/>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5"/>
          <p:cNvSpPr/>
          <p:nvPr/>
        </p:nvSpPr>
        <p:spPr>
          <a:xfrm>
            <a:off x="7880384" y="284719"/>
            <a:ext cx="134801" cy="134801"/>
          </a:xfrm>
          <a:custGeom>
            <a:avLst/>
            <a:gdLst/>
            <a:ahLst/>
            <a:cxnLst/>
            <a:rect l="l" t="t" r="r" b="b"/>
            <a:pathLst>
              <a:path w="3452" h="3452" extrusionOk="0">
                <a:moveTo>
                  <a:pt x="1721" y="0"/>
                </a:moveTo>
                <a:cubicBezTo>
                  <a:pt x="1375" y="764"/>
                  <a:pt x="764" y="1375"/>
                  <a:pt x="0" y="1721"/>
                </a:cubicBezTo>
                <a:cubicBezTo>
                  <a:pt x="764" y="2077"/>
                  <a:pt x="1375" y="2688"/>
                  <a:pt x="1721" y="3452"/>
                </a:cubicBezTo>
                <a:cubicBezTo>
                  <a:pt x="2077" y="2688"/>
                  <a:pt x="2688" y="2077"/>
                  <a:pt x="3452" y="1721"/>
                </a:cubicBezTo>
                <a:cubicBezTo>
                  <a:pt x="2688" y="1375"/>
                  <a:pt x="207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5"/>
          <p:cNvSpPr/>
          <p:nvPr/>
        </p:nvSpPr>
        <p:spPr>
          <a:xfrm>
            <a:off x="8179390" y="284719"/>
            <a:ext cx="134410" cy="134801"/>
          </a:xfrm>
          <a:custGeom>
            <a:avLst/>
            <a:gdLst/>
            <a:ahLst/>
            <a:cxnLst/>
            <a:rect l="l" t="t" r="r" b="b"/>
            <a:pathLst>
              <a:path w="3442" h="3452" extrusionOk="0">
                <a:moveTo>
                  <a:pt x="1721" y="0"/>
                </a:moveTo>
                <a:cubicBezTo>
                  <a:pt x="1375" y="764"/>
                  <a:pt x="764" y="1375"/>
                  <a:pt x="0" y="1721"/>
                </a:cubicBezTo>
                <a:cubicBezTo>
                  <a:pt x="764" y="2077"/>
                  <a:pt x="1375" y="2688"/>
                  <a:pt x="1721" y="3452"/>
                </a:cubicBezTo>
                <a:cubicBezTo>
                  <a:pt x="2067" y="2688"/>
                  <a:pt x="2678" y="2077"/>
                  <a:pt x="3442" y="1721"/>
                </a:cubicBezTo>
                <a:cubicBezTo>
                  <a:pt x="2678" y="1375"/>
                  <a:pt x="2067" y="764"/>
                  <a:pt x="17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5"/>
          <p:cNvSpPr/>
          <p:nvPr/>
        </p:nvSpPr>
        <p:spPr>
          <a:xfrm>
            <a:off x="8448977" y="704194"/>
            <a:ext cx="704618" cy="704618"/>
          </a:xfrm>
          <a:custGeom>
            <a:avLst/>
            <a:gdLst/>
            <a:ahLst/>
            <a:cxnLst/>
            <a:rect l="l" t="t" r="r" b="b"/>
            <a:pathLst>
              <a:path w="18044" h="18044" extrusionOk="0">
                <a:moveTo>
                  <a:pt x="0" y="0"/>
                </a:moveTo>
                <a:lnTo>
                  <a:pt x="0" y="18044"/>
                </a:lnTo>
                <a:lnTo>
                  <a:pt x="18044" y="18044"/>
                </a:lnTo>
                <a:lnTo>
                  <a:pt x="1804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5"/>
          <p:cNvSpPr/>
          <p:nvPr/>
        </p:nvSpPr>
        <p:spPr>
          <a:xfrm>
            <a:off x="9017584" y="1288694"/>
            <a:ext cx="62871" cy="62870"/>
          </a:xfrm>
          <a:custGeom>
            <a:avLst/>
            <a:gdLst/>
            <a:ahLst/>
            <a:cxnLst/>
            <a:rect l="l" t="t" r="r" b="b"/>
            <a:pathLst>
              <a:path w="1610" h="1610" extrusionOk="0">
                <a:moveTo>
                  <a:pt x="805" y="1"/>
                </a:moveTo>
                <a:cubicBezTo>
                  <a:pt x="367" y="1"/>
                  <a:pt x="0" y="357"/>
                  <a:pt x="0" y="805"/>
                </a:cubicBezTo>
                <a:cubicBezTo>
                  <a:pt x="0" y="1243"/>
                  <a:pt x="367" y="1609"/>
                  <a:pt x="805" y="1609"/>
                </a:cubicBezTo>
                <a:cubicBezTo>
                  <a:pt x="1253" y="1609"/>
                  <a:pt x="1609" y="1243"/>
                  <a:pt x="1609" y="805"/>
                </a:cubicBezTo>
                <a:cubicBezTo>
                  <a:pt x="1609" y="35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5"/>
          <p:cNvSpPr/>
          <p:nvPr/>
        </p:nvSpPr>
        <p:spPr>
          <a:xfrm>
            <a:off x="9017584" y="1183337"/>
            <a:ext cx="62871" cy="62870"/>
          </a:xfrm>
          <a:custGeom>
            <a:avLst/>
            <a:gdLst/>
            <a:ahLst/>
            <a:cxnLst/>
            <a:rect l="l" t="t" r="r" b="b"/>
            <a:pathLst>
              <a:path w="1610" h="1610" extrusionOk="0">
                <a:moveTo>
                  <a:pt x="805" y="0"/>
                </a:moveTo>
                <a:cubicBezTo>
                  <a:pt x="367" y="0"/>
                  <a:pt x="0" y="357"/>
                  <a:pt x="0" y="805"/>
                </a:cubicBezTo>
                <a:cubicBezTo>
                  <a:pt x="0" y="1242"/>
                  <a:pt x="367" y="1609"/>
                  <a:pt x="805" y="1609"/>
                </a:cubicBezTo>
                <a:cubicBezTo>
                  <a:pt x="1253" y="1609"/>
                  <a:pt x="1609" y="1242"/>
                  <a:pt x="1609" y="805"/>
                </a:cubicBezTo>
                <a:cubicBezTo>
                  <a:pt x="1609" y="357"/>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5"/>
          <p:cNvSpPr/>
          <p:nvPr/>
        </p:nvSpPr>
        <p:spPr>
          <a:xfrm>
            <a:off x="9017584" y="1077551"/>
            <a:ext cx="62871" cy="62870"/>
          </a:xfrm>
          <a:custGeom>
            <a:avLst/>
            <a:gdLst/>
            <a:ahLst/>
            <a:cxnLst/>
            <a:rect l="l" t="t" r="r" b="b"/>
            <a:pathLst>
              <a:path w="1610" h="1610" extrusionOk="0">
                <a:moveTo>
                  <a:pt x="805" y="1"/>
                </a:moveTo>
                <a:cubicBezTo>
                  <a:pt x="367" y="1"/>
                  <a:pt x="0" y="367"/>
                  <a:pt x="0" y="805"/>
                </a:cubicBezTo>
                <a:cubicBezTo>
                  <a:pt x="0" y="1253"/>
                  <a:pt x="36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5"/>
          <p:cNvSpPr/>
          <p:nvPr/>
        </p:nvSpPr>
        <p:spPr>
          <a:xfrm>
            <a:off x="9017584" y="972194"/>
            <a:ext cx="62871" cy="62870"/>
          </a:xfrm>
          <a:custGeom>
            <a:avLst/>
            <a:gdLst/>
            <a:ahLst/>
            <a:cxnLst/>
            <a:rect l="l" t="t" r="r" b="b"/>
            <a:pathLst>
              <a:path w="1610" h="1610" extrusionOk="0">
                <a:moveTo>
                  <a:pt x="805" y="0"/>
                </a:moveTo>
                <a:cubicBezTo>
                  <a:pt x="367" y="0"/>
                  <a:pt x="0" y="367"/>
                  <a:pt x="0" y="805"/>
                </a:cubicBezTo>
                <a:cubicBezTo>
                  <a:pt x="0" y="1253"/>
                  <a:pt x="367" y="1609"/>
                  <a:pt x="805" y="1609"/>
                </a:cubicBezTo>
                <a:cubicBezTo>
                  <a:pt x="1253" y="1609"/>
                  <a:pt x="1609" y="1253"/>
                  <a:pt x="1609" y="805"/>
                </a:cubicBezTo>
                <a:cubicBezTo>
                  <a:pt x="1609" y="367"/>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5"/>
          <p:cNvSpPr/>
          <p:nvPr/>
        </p:nvSpPr>
        <p:spPr>
          <a:xfrm>
            <a:off x="9017584" y="866837"/>
            <a:ext cx="62871" cy="62831"/>
          </a:xfrm>
          <a:custGeom>
            <a:avLst/>
            <a:gdLst/>
            <a:ahLst/>
            <a:cxnLst/>
            <a:rect l="l" t="t" r="r" b="b"/>
            <a:pathLst>
              <a:path w="1610" h="1609" extrusionOk="0">
                <a:moveTo>
                  <a:pt x="805" y="0"/>
                </a:moveTo>
                <a:cubicBezTo>
                  <a:pt x="367" y="0"/>
                  <a:pt x="0" y="356"/>
                  <a:pt x="0" y="804"/>
                </a:cubicBezTo>
                <a:cubicBezTo>
                  <a:pt x="0" y="1252"/>
                  <a:pt x="367" y="1609"/>
                  <a:pt x="805" y="1609"/>
                </a:cubicBezTo>
                <a:cubicBezTo>
                  <a:pt x="1253" y="1609"/>
                  <a:pt x="1609" y="1252"/>
                  <a:pt x="1609" y="804"/>
                </a:cubicBezTo>
                <a:cubicBezTo>
                  <a:pt x="1609" y="356"/>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5"/>
          <p:cNvSpPr/>
          <p:nvPr/>
        </p:nvSpPr>
        <p:spPr>
          <a:xfrm>
            <a:off x="9017584" y="761441"/>
            <a:ext cx="62871" cy="62871"/>
          </a:xfrm>
          <a:custGeom>
            <a:avLst/>
            <a:gdLst/>
            <a:ahLst/>
            <a:cxnLst/>
            <a:rect l="l" t="t" r="r" b="b"/>
            <a:pathLst>
              <a:path w="1610" h="1610" extrusionOk="0">
                <a:moveTo>
                  <a:pt x="805" y="1"/>
                </a:moveTo>
                <a:cubicBezTo>
                  <a:pt x="367" y="1"/>
                  <a:pt x="0" y="367"/>
                  <a:pt x="0" y="805"/>
                </a:cubicBezTo>
                <a:cubicBezTo>
                  <a:pt x="0" y="1253"/>
                  <a:pt x="36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5"/>
          <p:cNvSpPr/>
          <p:nvPr/>
        </p:nvSpPr>
        <p:spPr>
          <a:xfrm>
            <a:off x="8893912" y="1288694"/>
            <a:ext cx="62871" cy="62870"/>
          </a:xfrm>
          <a:custGeom>
            <a:avLst/>
            <a:gdLst/>
            <a:ahLst/>
            <a:cxnLst/>
            <a:rect l="l" t="t" r="r" b="b"/>
            <a:pathLst>
              <a:path w="1610" h="1610" extrusionOk="0">
                <a:moveTo>
                  <a:pt x="805" y="1"/>
                </a:moveTo>
                <a:cubicBezTo>
                  <a:pt x="357" y="1"/>
                  <a:pt x="1" y="357"/>
                  <a:pt x="1" y="805"/>
                </a:cubicBezTo>
                <a:cubicBezTo>
                  <a:pt x="1" y="1243"/>
                  <a:pt x="357" y="1609"/>
                  <a:pt x="805" y="1609"/>
                </a:cubicBezTo>
                <a:cubicBezTo>
                  <a:pt x="1243" y="1609"/>
                  <a:pt x="1609" y="1243"/>
                  <a:pt x="1609" y="805"/>
                </a:cubicBezTo>
                <a:cubicBezTo>
                  <a:pt x="1609" y="35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5"/>
          <p:cNvSpPr/>
          <p:nvPr/>
        </p:nvSpPr>
        <p:spPr>
          <a:xfrm>
            <a:off x="8893912" y="1183337"/>
            <a:ext cx="62871" cy="62870"/>
          </a:xfrm>
          <a:custGeom>
            <a:avLst/>
            <a:gdLst/>
            <a:ahLst/>
            <a:cxnLst/>
            <a:rect l="l" t="t" r="r" b="b"/>
            <a:pathLst>
              <a:path w="1610" h="1610" extrusionOk="0">
                <a:moveTo>
                  <a:pt x="805" y="0"/>
                </a:moveTo>
                <a:cubicBezTo>
                  <a:pt x="357" y="0"/>
                  <a:pt x="1" y="357"/>
                  <a:pt x="1" y="805"/>
                </a:cubicBezTo>
                <a:cubicBezTo>
                  <a:pt x="1" y="1242"/>
                  <a:pt x="357" y="1609"/>
                  <a:pt x="805" y="1609"/>
                </a:cubicBezTo>
                <a:cubicBezTo>
                  <a:pt x="1243" y="1609"/>
                  <a:pt x="1609" y="1242"/>
                  <a:pt x="1609" y="805"/>
                </a:cubicBezTo>
                <a:cubicBezTo>
                  <a:pt x="1609" y="35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5"/>
          <p:cNvSpPr/>
          <p:nvPr/>
        </p:nvSpPr>
        <p:spPr>
          <a:xfrm>
            <a:off x="8893912" y="1077551"/>
            <a:ext cx="62871"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09" y="1253"/>
                  <a:pt x="1609" y="805"/>
                </a:cubicBezTo>
                <a:cubicBezTo>
                  <a:pt x="1609"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5"/>
          <p:cNvSpPr/>
          <p:nvPr/>
        </p:nvSpPr>
        <p:spPr>
          <a:xfrm>
            <a:off x="8893912" y="972194"/>
            <a:ext cx="62871"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43" y="1609"/>
                  <a:pt x="1609" y="1253"/>
                  <a:pt x="1609" y="805"/>
                </a:cubicBezTo>
                <a:cubicBezTo>
                  <a:pt x="1609"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5"/>
          <p:cNvSpPr/>
          <p:nvPr/>
        </p:nvSpPr>
        <p:spPr>
          <a:xfrm>
            <a:off x="8893912" y="866837"/>
            <a:ext cx="62871"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43" y="1609"/>
                  <a:pt x="1609" y="1252"/>
                  <a:pt x="1609" y="804"/>
                </a:cubicBezTo>
                <a:cubicBezTo>
                  <a:pt x="1609"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5"/>
          <p:cNvSpPr/>
          <p:nvPr/>
        </p:nvSpPr>
        <p:spPr>
          <a:xfrm>
            <a:off x="8893912" y="761441"/>
            <a:ext cx="62871" cy="62871"/>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09" y="1253"/>
                  <a:pt x="1609" y="805"/>
                </a:cubicBezTo>
                <a:cubicBezTo>
                  <a:pt x="1609"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5"/>
          <p:cNvSpPr/>
          <p:nvPr/>
        </p:nvSpPr>
        <p:spPr>
          <a:xfrm>
            <a:off x="8769850" y="1288694"/>
            <a:ext cx="62871" cy="62870"/>
          </a:xfrm>
          <a:custGeom>
            <a:avLst/>
            <a:gdLst/>
            <a:ahLst/>
            <a:cxnLst/>
            <a:rect l="l" t="t" r="r" b="b"/>
            <a:pathLst>
              <a:path w="1610" h="1610" extrusionOk="0">
                <a:moveTo>
                  <a:pt x="805" y="1"/>
                </a:moveTo>
                <a:cubicBezTo>
                  <a:pt x="357" y="1"/>
                  <a:pt x="1" y="357"/>
                  <a:pt x="1" y="805"/>
                </a:cubicBezTo>
                <a:cubicBezTo>
                  <a:pt x="1" y="1243"/>
                  <a:pt x="357" y="1609"/>
                  <a:pt x="805" y="1609"/>
                </a:cubicBezTo>
                <a:cubicBezTo>
                  <a:pt x="1253" y="1609"/>
                  <a:pt x="1609" y="1243"/>
                  <a:pt x="1609" y="805"/>
                </a:cubicBezTo>
                <a:cubicBezTo>
                  <a:pt x="1609" y="35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5"/>
          <p:cNvSpPr/>
          <p:nvPr/>
        </p:nvSpPr>
        <p:spPr>
          <a:xfrm>
            <a:off x="8769850" y="1183337"/>
            <a:ext cx="62871" cy="62870"/>
          </a:xfrm>
          <a:custGeom>
            <a:avLst/>
            <a:gdLst/>
            <a:ahLst/>
            <a:cxnLst/>
            <a:rect l="l" t="t" r="r" b="b"/>
            <a:pathLst>
              <a:path w="1610" h="1610" extrusionOk="0">
                <a:moveTo>
                  <a:pt x="805" y="0"/>
                </a:moveTo>
                <a:cubicBezTo>
                  <a:pt x="357" y="0"/>
                  <a:pt x="1" y="357"/>
                  <a:pt x="1" y="805"/>
                </a:cubicBezTo>
                <a:cubicBezTo>
                  <a:pt x="1" y="1242"/>
                  <a:pt x="357" y="1609"/>
                  <a:pt x="805" y="1609"/>
                </a:cubicBezTo>
                <a:cubicBezTo>
                  <a:pt x="1253" y="1609"/>
                  <a:pt x="1609" y="1242"/>
                  <a:pt x="1609" y="805"/>
                </a:cubicBezTo>
                <a:cubicBezTo>
                  <a:pt x="1609" y="357"/>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5"/>
          <p:cNvSpPr/>
          <p:nvPr/>
        </p:nvSpPr>
        <p:spPr>
          <a:xfrm>
            <a:off x="8769850" y="1077551"/>
            <a:ext cx="62871"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5"/>
          <p:cNvSpPr/>
          <p:nvPr/>
        </p:nvSpPr>
        <p:spPr>
          <a:xfrm>
            <a:off x="8769850" y="972194"/>
            <a:ext cx="62871"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53" y="1609"/>
                  <a:pt x="1609" y="1253"/>
                  <a:pt x="1609" y="805"/>
                </a:cubicBezTo>
                <a:cubicBezTo>
                  <a:pt x="1609" y="367"/>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5"/>
          <p:cNvSpPr/>
          <p:nvPr/>
        </p:nvSpPr>
        <p:spPr>
          <a:xfrm>
            <a:off x="8769850" y="866837"/>
            <a:ext cx="62871"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53" y="1609"/>
                  <a:pt x="1609" y="1252"/>
                  <a:pt x="1609" y="804"/>
                </a:cubicBezTo>
                <a:cubicBezTo>
                  <a:pt x="1609" y="356"/>
                  <a:pt x="125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5"/>
          <p:cNvSpPr/>
          <p:nvPr/>
        </p:nvSpPr>
        <p:spPr>
          <a:xfrm>
            <a:off x="8769850" y="761441"/>
            <a:ext cx="62871" cy="62871"/>
          </a:xfrm>
          <a:custGeom>
            <a:avLst/>
            <a:gdLst/>
            <a:ahLst/>
            <a:cxnLst/>
            <a:rect l="l" t="t" r="r" b="b"/>
            <a:pathLst>
              <a:path w="1610" h="1610" extrusionOk="0">
                <a:moveTo>
                  <a:pt x="805" y="1"/>
                </a:moveTo>
                <a:cubicBezTo>
                  <a:pt x="357" y="1"/>
                  <a:pt x="1" y="367"/>
                  <a:pt x="1" y="805"/>
                </a:cubicBezTo>
                <a:cubicBezTo>
                  <a:pt x="1" y="1253"/>
                  <a:pt x="357" y="1610"/>
                  <a:pt x="805" y="1610"/>
                </a:cubicBezTo>
                <a:cubicBezTo>
                  <a:pt x="1253" y="1610"/>
                  <a:pt x="1609" y="1253"/>
                  <a:pt x="1609" y="805"/>
                </a:cubicBezTo>
                <a:cubicBezTo>
                  <a:pt x="1609" y="367"/>
                  <a:pt x="125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5"/>
          <p:cNvSpPr/>
          <p:nvPr/>
        </p:nvSpPr>
        <p:spPr>
          <a:xfrm>
            <a:off x="8646179" y="1288694"/>
            <a:ext cx="62480" cy="62870"/>
          </a:xfrm>
          <a:custGeom>
            <a:avLst/>
            <a:gdLst/>
            <a:ahLst/>
            <a:cxnLst/>
            <a:rect l="l" t="t" r="r" b="b"/>
            <a:pathLst>
              <a:path w="1600" h="1610" extrusionOk="0">
                <a:moveTo>
                  <a:pt x="805" y="1"/>
                </a:moveTo>
                <a:cubicBezTo>
                  <a:pt x="357" y="1"/>
                  <a:pt x="1" y="357"/>
                  <a:pt x="1" y="805"/>
                </a:cubicBezTo>
                <a:cubicBezTo>
                  <a:pt x="1" y="1243"/>
                  <a:pt x="357" y="1609"/>
                  <a:pt x="805" y="1609"/>
                </a:cubicBezTo>
                <a:cubicBezTo>
                  <a:pt x="1243" y="1609"/>
                  <a:pt x="1600" y="1243"/>
                  <a:pt x="1600" y="805"/>
                </a:cubicBezTo>
                <a:cubicBezTo>
                  <a:pt x="1600" y="35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5"/>
          <p:cNvSpPr/>
          <p:nvPr/>
        </p:nvSpPr>
        <p:spPr>
          <a:xfrm>
            <a:off x="8646179" y="1183337"/>
            <a:ext cx="62480" cy="62870"/>
          </a:xfrm>
          <a:custGeom>
            <a:avLst/>
            <a:gdLst/>
            <a:ahLst/>
            <a:cxnLst/>
            <a:rect l="l" t="t" r="r" b="b"/>
            <a:pathLst>
              <a:path w="1600" h="1610" extrusionOk="0">
                <a:moveTo>
                  <a:pt x="805" y="0"/>
                </a:moveTo>
                <a:cubicBezTo>
                  <a:pt x="357" y="0"/>
                  <a:pt x="1" y="357"/>
                  <a:pt x="1" y="805"/>
                </a:cubicBezTo>
                <a:cubicBezTo>
                  <a:pt x="1" y="1242"/>
                  <a:pt x="357" y="1609"/>
                  <a:pt x="805" y="1609"/>
                </a:cubicBezTo>
                <a:cubicBezTo>
                  <a:pt x="1243" y="1609"/>
                  <a:pt x="1600" y="1242"/>
                  <a:pt x="1600" y="805"/>
                </a:cubicBezTo>
                <a:cubicBezTo>
                  <a:pt x="1600" y="35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5"/>
          <p:cNvSpPr/>
          <p:nvPr/>
        </p:nvSpPr>
        <p:spPr>
          <a:xfrm>
            <a:off x="8646179" y="1077551"/>
            <a:ext cx="62480" cy="62870"/>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5"/>
          <p:cNvSpPr/>
          <p:nvPr/>
        </p:nvSpPr>
        <p:spPr>
          <a:xfrm>
            <a:off x="8646179" y="972194"/>
            <a:ext cx="62480" cy="62870"/>
          </a:xfrm>
          <a:custGeom>
            <a:avLst/>
            <a:gdLst/>
            <a:ahLst/>
            <a:cxnLst/>
            <a:rect l="l" t="t" r="r" b="b"/>
            <a:pathLst>
              <a:path w="1600" h="1610" extrusionOk="0">
                <a:moveTo>
                  <a:pt x="805" y="0"/>
                </a:moveTo>
                <a:cubicBezTo>
                  <a:pt x="357" y="0"/>
                  <a:pt x="1" y="367"/>
                  <a:pt x="1" y="805"/>
                </a:cubicBezTo>
                <a:cubicBezTo>
                  <a:pt x="1" y="1253"/>
                  <a:pt x="357" y="1609"/>
                  <a:pt x="805" y="1609"/>
                </a:cubicBezTo>
                <a:cubicBezTo>
                  <a:pt x="1243" y="1609"/>
                  <a:pt x="1600" y="1253"/>
                  <a:pt x="1600" y="805"/>
                </a:cubicBezTo>
                <a:cubicBezTo>
                  <a:pt x="160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5"/>
          <p:cNvSpPr/>
          <p:nvPr/>
        </p:nvSpPr>
        <p:spPr>
          <a:xfrm>
            <a:off x="8646179" y="866837"/>
            <a:ext cx="62480" cy="62831"/>
          </a:xfrm>
          <a:custGeom>
            <a:avLst/>
            <a:gdLst/>
            <a:ahLst/>
            <a:cxnLst/>
            <a:rect l="l" t="t" r="r" b="b"/>
            <a:pathLst>
              <a:path w="1600" h="1609" extrusionOk="0">
                <a:moveTo>
                  <a:pt x="805" y="0"/>
                </a:moveTo>
                <a:cubicBezTo>
                  <a:pt x="357" y="0"/>
                  <a:pt x="1" y="356"/>
                  <a:pt x="1" y="804"/>
                </a:cubicBezTo>
                <a:cubicBezTo>
                  <a:pt x="1" y="1252"/>
                  <a:pt x="357" y="1609"/>
                  <a:pt x="805" y="1609"/>
                </a:cubicBezTo>
                <a:cubicBezTo>
                  <a:pt x="1243" y="1609"/>
                  <a:pt x="1600" y="1252"/>
                  <a:pt x="1600" y="804"/>
                </a:cubicBezTo>
                <a:cubicBezTo>
                  <a:pt x="160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5"/>
          <p:cNvSpPr/>
          <p:nvPr/>
        </p:nvSpPr>
        <p:spPr>
          <a:xfrm>
            <a:off x="8646179" y="761441"/>
            <a:ext cx="62480" cy="62871"/>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5"/>
          <p:cNvSpPr/>
          <p:nvPr/>
        </p:nvSpPr>
        <p:spPr>
          <a:xfrm>
            <a:off x="8522117" y="1288694"/>
            <a:ext cx="62871" cy="62870"/>
          </a:xfrm>
          <a:custGeom>
            <a:avLst/>
            <a:gdLst/>
            <a:ahLst/>
            <a:cxnLst/>
            <a:rect l="l" t="t" r="r" b="b"/>
            <a:pathLst>
              <a:path w="1610" h="1610" extrusionOk="0">
                <a:moveTo>
                  <a:pt x="805" y="1"/>
                </a:moveTo>
                <a:cubicBezTo>
                  <a:pt x="357" y="1"/>
                  <a:pt x="1" y="357"/>
                  <a:pt x="1" y="805"/>
                </a:cubicBezTo>
                <a:cubicBezTo>
                  <a:pt x="1" y="1243"/>
                  <a:pt x="357" y="1609"/>
                  <a:pt x="805" y="1609"/>
                </a:cubicBezTo>
                <a:cubicBezTo>
                  <a:pt x="1243" y="1609"/>
                  <a:pt x="1610" y="1243"/>
                  <a:pt x="1610" y="805"/>
                </a:cubicBezTo>
                <a:cubicBezTo>
                  <a:pt x="1610" y="35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5"/>
          <p:cNvSpPr/>
          <p:nvPr/>
        </p:nvSpPr>
        <p:spPr>
          <a:xfrm>
            <a:off x="8522117" y="1183337"/>
            <a:ext cx="62871" cy="62870"/>
          </a:xfrm>
          <a:custGeom>
            <a:avLst/>
            <a:gdLst/>
            <a:ahLst/>
            <a:cxnLst/>
            <a:rect l="l" t="t" r="r" b="b"/>
            <a:pathLst>
              <a:path w="1610" h="1610" extrusionOk="0">
                <a:moveTo>
                  <a:pt x="805" y="0"/>
                </a:moveTo>
                <a:cubicBezTo>
                  <a:pt x="357" y="0"/>
                  <a:pt x="1" y="357"/>
                  <a:pt x="1" y="805"/>
                </a:cubicBezTo>
                <a:cubicBezTo>
                  <a:pt x="1" y="1242"/>
                  <a:pt x="357" y="1609"/>
                  <a:pt x="805" y="1609"/>
                </a:cubicBezTo>
                <a:cubicBezTo>
                  <a:pt x="1243" y="1609"/>
                  <a:pt x="1610" y="1242"/>
                  <a:pt x="1610" y="805"/>
                </a:cubicBezTo>
                <a:cubicBezTo>
                  <a:pt x="1610" y="35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5"/>
          <p:cNvSpPr/>
          <p:nvPr/>
        </p:nvSpPr>
        <p:spPr>
          <a:xfrm>
            <a:off x="8522117" y="1077551"/>
            <a:ext cx="62871"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5"/>
          <p:cNvSpPr/>
          <p:nvPr/>
        </p:nvSpPr>
        <p:spPr>
          <a:xfrm>
            <a:off x="8522117" y="972194"/>
            <a:ext cx="62871"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43" y="1609"/>
                  <a:pt x="1610" y="1253"/>
                  <a:pt x="1610" y="805"/>
                </a:cubicBezTo>
                <a:cubicBezTo>
                  <a:pt x="161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5"/>
          <p:cNvSpPr/>
          <p:nvPr/>
        </p:nvSpPr>
        <p:spPr>
          <a:xfrm>
            <a:off x="8522117" y="866837"/>
            <a:ext cx="62871"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43" y="1609"/>
                  <a:pt x="1610" y="1252"/>
                  <a:pt x="1610" y="804"/>
                </a:cubicBezTo>
                <a:cubicBezTo>
                  <a:pt x="161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5"/>
          <p:cNvSpPr/>
          <p:nvPr/>
        </p:nvSpPr>
        <p:spPr>
          <a:xfrm>
            <a:off x="8522117" y="761441"/>
            <a:ext cx="62871" cy="62871"/>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5"/>
          <p:cNvSpPr/>
          <p:nvPr/>
        </p:nvSpPr>
        <p:spPr>
          <a:xfrm rot="10800000">
            <a:off x="8448585" y="4433583"/>
            <a:ext cx="704228" cy="704228"/>
          </a:xfrm>
          <a:custGeom>
            <a:avLst/>
            <a:gdLst/>
            <a:ahLst/>
            <a:cxnLst/>
            <a:rect l="l" t="t" r="r" b="b"/>
            <a:pathLst>
              <a:path w="18034" h="18034" extrusionOk="0">
                <a:moveTo>
                  <a:pt x="0" y="0"/>
                </a:moveTo>
                <a:lnTo>
                  <a:pt x="0" y="18033"/>
                </a:lnTo>
                <a:lnTo>
                  <a:pt x="18033" y="18033"/>
                </a:ln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5"/>
          <p:cNvSpPr/>
          <p:nvPr/>
        </p:nvSpPr>
        <p:spPr>
          <a:xfrm rot="10800000">
            <a:off x="8448585" y="4433192"/>
            <a:ext cx="352348" cy="352309"/>
          </a:xfrm>
          <a:custGeom>
            <a:avLst/>
            <a:gdLst/>
            <a:ahLst/>
            <a:cxnLst/>
            <a:rect l="l" t="t" r="r" b="b"/>
            <a:pathLst>
              <a:path w="9023" h="9022" extrusionOk="0">
                <a:moveTo>
                  <a:pt x="1060" y="0"/>
                </a:moveTo>
                <a:cubicBezTo>
                  <a:pt x="479" y="0"/>
                  <a:pt x="1" y="468"/>
                  <a:pt x="1" y="1059"/>
                </a:cubicBezTo>
                <a:lnTo>
                  <a:pt x="1" y="7953"/>
                </a:lnTo>
                <a:cubicBezTo>
                  <a:pt x="1" y="8543"/>
                  <a:pt x="479" y="9022"/>
                  <a:pt x="1060" y="9022"/>
                </a:cubicBezTo>
                <a:lnTo>
                  <a:pt x="7953" y="9022"/>
                </a:lnTo>
                <a:cubicBezTo>
                  <a:pt x="8544" y="9022"/>
                  <a:pt x="9022" y="8543"/>
                  <a:pt x="9022" y="7953"/>
                </a:cubicBezTo>
                <a:lnTo>
                  <a:pt x="9022" y="1059"/>
                </a:lnTo>
                <a:cubicBezTo>
                  <a:pt x="9022" y="468"/>
                  <a:pt x="8544" y="0"/>
                  <a:pt x="79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5"/>
          <p:cNvSpPr/>
          <p:nvPr/>
        </p:nvSpPr>
        <p:spPr>
          <a:xfrm rot="10800000">
            <a:off x="8801675" y="4786282"/>
            <a:ext cx="351138" cy="351528"/>
          </a:xfrm>
          <a:custGeom>
            <a:avLst/>
            <a:gdLst/>
            <a:ahLst/>
            <a:cxnLst/>
            <a:rect l="l" t="t" r="r" b="b"/>
            <a:pathLst>
              <a:path w="8992" h="9002" extrusionOk="0">
                <a:moveTo>
                  <a:pt x="0" y="0"/>
                </a:moveTo>
                <a:lnTo>
                  <a:pt x="0" y="9002"/>
                </a:lnTo>
                <a:lnTo>
                  <a:pt x="7046" y="9002"/>
                </a:lnTo>
                <a:cubicBezTo>
                  <a:pt x="8116" y="9002"/>
                  <a:pt x="8991" y="8126"/>
                  <a:pt x="8991" y="7057"/>
                </a:cubicBezTo>
                <a:lnTo>
                  <a:pt x="899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5"/>
          <p:cNvSpPr/>
          <p:nvPr/>
        </p:nvSpPr>
        <p:spPr>
          <a:xfrm>
            <a:off x="8448563" y="3728594"/>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5"/>
          <p:cNvSpPr/>
          <p:nvPr/>
        </p:nvSpPr>
        <p:spPr>
          <a:xfrm>
            <a:off x="8414785" y="3729492"/>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5"/>
          <p:cNvSpPr/>
          <p:nvPr/>
        </p:nvSpPr>
        <p:spPr>
          <a:xfrm>
            <a:off x="8569853" y="3850664"/>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5"/>
          <p:cNvSpPr/>
          <p:nvPr/>
        </p:nvSpPr>
        <p:spPr>
          <a:xfrm>
            <a:off x="8459401" y="352716"/>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5"/>
          <p:cNvSpPr/>
          <p:nvPr/>
        </p:nvSpPr>
        <p:spPr>
          <a:xfrm>
            <a:off x="8480879" y="352716"/>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5"/>
          <p:cNvSpPr/>
          <p:nvPr/>
        </p:nvSpPr>
        <p:spPr>
          <a:xfrm>
            <a:off x="8541719" y="352716"/>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5"/>
          <p:cNvSpPr/>
          <p:nvPr/>
        </p:nvSpPr>
        <p:spPr>
          <a:xfrm>
            <a:off x="8635166" y="352716"/>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5"/>
          <p:cNvSpPr/>
          <p:nvPr/>
        </p:nvSpPr>
        <p:spPr>
          <a:xfrm>
            <a:off x="8750090" y="352716"/>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5"/>
          <p:cNvSpPr/>
          <p:nvPr/>
        </p:nvSpPr>
        <p:spPr>
          <a:xfrm>
            <a:off x="8810930" y="352716"/>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5"/>
          <p:cNvSpPr/>
          <p:nvPr/>
        </p:nvSpPr>
        <p:spPr>
          <a:xfrm>
            <a:off x="8810930" y="352716"/>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5"/>
          <p:cNvSpPr/>
          <p:nvPr/>
        </p:nvSpPr>
        <p:spPr>
          <a:xfrm>
            <a:off x="8810930" y="352716"/>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5"/>
          <p:cNvSpPr/>
          <p:nvPr/>
        </p:nvSpPr>
        <p:spPr>
          <a:xfrm>
            <a:off x="8810930" y="352716"/>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5"/>
          <p:cNvSpPr/>
          <p:nvPr/>
        </p:nvSpPr>
        <p:spPr>
          <a:xfrm>
            <a:off x="8810930" y="352716"/>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5"/>
          <p:cNvSpPr/>
          <p:nvPr/>
        </p:nvSpPr>
        <p:spPr>
          <a:xfrm>
            <a:off x="8810930" y="232208"/>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5"/>
          <p:cNvSpPr/>
          <p:nvPr/>
        </p:nvSpPr>
        <p:spPr>
          <a:xfrm>
            <a:off x="8810930" y="126460"/>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5"/>
          <p:cNvSpPr/>
          <p:nvPr/>
        </p:nvSpPr>
        <p:spPr>
          <a:xfrm>
            <a:off x="8810930" y="48126"/>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5"/>
          <p:cNvSpPr/>
          <p:nvPr/>
        </p:nvSpPr>
        <p:spPr>
          <a:xfrm>
            <a:off x="8810930" y="6382"/>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5"/>
          <p:cNvSpPr/>
          <p:nvPr/>
        </p:nvSpPr>
        <p:spPr>
          <a:xfrm>
            <a:off x="8750090" y="6382"/>
            <a:ext cx="60840" cy="346374"/>
          </a:xfrm>
          <a:custGeom>
            <a:avLst/>
            <a:gdLst/>
            <a:ahLst/>
            <a:cxnLst/>
            <a:rect l="l" t="t" r="r" b="b"/>
            <a:pathLst>
              <a:path w="1558" h="8870" fill="none" extrusionOk="0">
                <a:moveTo>
                  <a:pt x="1558" y="8869"/>
                </a:moveTo>
                <a:lnTo>
                  <a:pt x="0" y="0"/>
                </a:lnTo>
              </a:path>
            </a:pathLst>
          </a:custGeom>
          <a:noFill/>
          <a:ln w="1025" cap="flat" cmpd="sng">
            <a:solidFill>
              <a:srgbClr val="262B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5"/>
          <p:cNvSpPr/>
          <p:nvPr/>
        </p:nvSpPr>
        <p:spPr>
          <a:xfrm>
            <a:off x="8750090" y="6382"/>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5"/>
          <p:cNvSpPr/>
          <p:nvPr/>
        </p:nvSpPr>
        <p:spPr>
          <a:xfrm>
            <a:off x="8635166" y="48126"/>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5"/>
          <p:cNvSpPr/>
          <p:nvPr/>
        </p:nvSpPr>
        <p:spPr>
          <a:xfrm>
            <a:off x="8541719" y="126460"/>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5"/>
          <p:cNvSpPr/>
          <p:nvPr/>
        </p:nvSpPr>
        <p:spPr>
          <a:xfrm>
            <a:off x="8480879" y="232208"/>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5"/>
          <p:cNvSpPr/>
          <p:nvPr/>
        </p:nvSpPr>
        <p:spPr>
          <a:xfrm rot="5400000">
            <a:off x="8623419" y="3200116"/>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5"/>
          <p:cNvSpPr/>
          <p:nvPr/>
        </p:nvSpPr>
        <p:spPr>
          <a:xfrm rot="5400000" flipH="1">
            <a:off x="7745584" y="704387"/>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5"/>
          <p:cNvSpPr/>
          <p:nvPr/>
        </p:nvSpPr>
        <p:spPr>
          <a:xfrm rot="5400000" flipH="1">
            <a:off x="8097874" y="704758"/>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5"/>
          <p:cNvSpPr/>
          <p:nvPr/>
        </p:nvSpPr>
        <p:spPr>
          <a:xfrm rot="5400000" flipH="1">
            <a:off x="8098264" y="1056676"/>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5"/>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5"/>
          <p:cNvSpPr/>
          <p:nvPr/>
        </p:nvSpPr>
        <p:spPr>
          <a:xfrm>
            <a:off x="7735577" y="449625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5"/>
          <p:cNvSpPr/>
          <p:nvPr/>
        </p:nvSpPr>
        <p:spPr>
          <a:xfrm>
            <a:off x="7735577" y="455748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5"/>
          <p:cNvSpPr/>
          <p:nvPr/>
        </p:nvSpPr>
        <p:spPr>
          <a:xfrm>
            <a:off x="7735577" y="461871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5"/>
          <p:cNvSpPr/>
          <p:nvPr/>
        </p:nvSpPr>
        <p:spPr>
          <a:xfrm>
            <a:off x="7735577" y="467994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5"/>
          <p:cNvSpPr/>
          <p:nvPr/>
        </p:nvSpPr>
        <p:spPr>
          <a:xfrm>
            <a:off x="7735577" y="474117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5"/>
          <p:cNvSpPr/>
          <p:nvPr/>
        </p:nvSpPr>
        <p:spPr>
          <a:xfrm>
            <a:off x="7735577" y="4802447"/>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5"/>
          <p:cNvSpPr/>
          <p:nvPr/>
        </p:nvSpPr>
        <p:spPr>
          <a:xfrm>
            <a:off x="7735577" y="4863677"/>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5"/>
          <p:cNvSpPr/>
          <p:nvPr/>
        </p:nvSpPr>
        <p:spPr>
          <a:xfrm>
            <a:off x="7735577" y="4924908"/>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5"/>
          <p:cNvSpPr/>
          <p:nvPr/>
        </p:nvSpPr>
        <p:spPr>
          <a:xfrm>
            <a:off x="7735577" y="4986138"/>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5"/>
          <p:cNvSpPr/>
          <p:nvPr/>
        </p:nvSpPr>
        <p:spPr>
          <a:xfrm>
            <a:off x="7735577" y="5047369"/>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5"/>
          <p:cNvSpPr/>
          <p:nvPr/>
        </p:nvSpPr>
        <p:spPr>
          <a:xfrm>
            <a:off x="7735577" y="5108989"/>
            <a:ext cx="704228" cy="30264"/>
          </a:xfrm>
          <a:custGeom>
            <a:avLst/>
            <a:gdLst/>
            <a:ahLst/>
            <a:cxnLst/>
            <a:rect l="l" t="t" r="r" b="b"/>
            <a:pathLst>
              <a:path w="18034" h="775" extrusionOk="0">
                <a:moveTo>
                  <a:pt x="1" y="1"/>
                </a:moveTo>
                <a:lnTo>
                  <a:pt x="1" y="774"/>
                </a:lnTo>
                <a:lnTo>
                  <a:pt x="18034" y="774"/>
                </a:lnTo>
                <a:lnTo>
                  <a:pt x="180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5"/>
          <p:cNvSpPr/>
          <p:nvPr/>
        </p:nvSpPr>
        <p:spPr>
          <a:xfrm>
            <a:off x="727000" y="542825"/>
            <a:ext cx="7704000" cy="4061100"/>
          </a:xfrm>
          <a:prstGeom prst="rect">
            <a:avLst/>
          </a:prstGeom>
          <a:solidFill>
            <a:schemeClr val="lt1"/>
          </a:solidFill>
          <a:ln w="3810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5"/>
          <p:cNvSpPr/>
          <p:nvPr/>
        </p:nvSpPr>
        <p:spPr>
          <a:xfrm>
            <a:off x="7034887" y="-4"/>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5"/>
          <p:cNvSpPr/>
          <p:nvPr/>
        </p:nvSpPr>
        <p:spPr>
          <a:xfrm>
            <a:off x="7034887" y="6122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5"/>
          <p:cNvSpPr/>
          <p:nvPr/>
        </p:nvSpPr>
        <p:spPr>
          <a:xfrm>
            <a:off x="7034887" y="12245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5"/>
          <p:cNvSpPr/>
          <p:nvPr/>
        </p:nvSpPr>
        <p:spPr>
          <a:xfrm>
            <a:off x="7034887" y="18368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5"/>
          <p:cNvSpPr/>
          <p:nvPr/>
        </p:nvSpPr>
        <p:spPr>
          <a:xfrm>
            <a:off x="7034887" y="244917"/>
            <a:ext cx="703837" cy="30693"/>
          </a:xfrm>
          <a:custGeom>
            <a:avLst/>
            <a:gdLst/>
            <a:ahLst/>
            <a:cxnLst/>
            <a:rect l="l" t="t" r="r" b="b"/>
            <a:pathLst>
              <a:path w="18024" h="786"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5"/>
          <p:cNvSpPr/>
          <p:nvPr/>
        </p:nvSpPr>
        <p:spPr>
          <a:xfrm>
            <a:off x="7383659" y="4787531"/>
            <a:ext cx="351958" cy="351919"/>
          </a:xfrm>
          <a:custGeom>
            <a:avLst/>
            <a:gdLst/>
            <a:ahLst/>
            <a:cxnLst/>
            <a:rect l="l" t="t" r="r" b="b"/>
            <a:pathLst>
              <a:path w="9013" h="9012" extrusionOk="0">
                <a:moveTo>
                  <a:pt x="1060" y="1"/>
                </a:moveTo>
                <a:cubicBezTo>
                  <a:pt x="469" y="1"/>
                  <a:pt x="1" y="469"/>
                  <a:pt x="1" y="1060"/>
                </a:cubicBezTo>
                <a:lnTo>
                  <a:pt x="1" y="7953"/>
                </a:lnTo>
                <a:cubicBezTo>
                  <a:pt x="1" y="8544"/>
                  <a:pt x="469" y="9012"/>
                  <a:pt x="1060" y="9012"/>
                </a:cubicBezTo>
                <a:lnTo>
                  <a:pt x="7953" y="9012"/>
                </a:lnTo>
                <a:cubicBezTo>
                  <a:pt x="8544" y="9012"/>
                  <a:pt x="9012" y="8544"/>
                  <a:pt x="9012" y="7953"/>
                </a:cubicBezTo>
                <a:lnTo>
                  <a:pt x="9012" y="1060"/>
                </a:lnTo>
                <a:cubicBezTo>
                  <a:pt x="9012" y="469"/>
                  <a:pt x="8544"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4" name="Google Shape;244;p5"/>
          <p:cNvSpPr txBox="1">
            <a:spLocks noGrp="1"/>
          </p:cNvSpPr>
          <p:nvPr>
            <p:ph type="subTitle" idx="1"/>
          </p:nvPr>
        </p:nvSpPr>
        <p:spPr>
          <a:xfrm>
            <a:off x="4178970"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5" name="Google Shape;245;p5"/>
          <p:cNvSpPr txBox="1">
            <a:spLocks noGrp="1"/>
          </p:cNvSpPr>
          <p:nvPr>
            <p:ph type="subTitle" idx="2"/>
          </p:nvPr>
        </p:nvSpPr>
        <p:spPr>
          <a:xfrm>
            <a:off x="713225"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246" name="Google Shape;246;p5"/>
          <p:cNvSpPr txBox="1">
            <a:spLocks noGrp="1"/>
          </p:cNvSpPr>
          <p:nvPr>
            <p:ph type="subTitle" idx="3"/>
          </p:nvPr>
        </p:nvSpPr>
        <p:spPr>
          <a:xfrm>
            <a:off x="713225"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
        <p:nvSpPr>
          <p:cNvPr id="247" name="Google Shape;247;p5"/>
          <p:cNvSpPr txBox="1">
            <a:spLocks noGrp="1"/>
          </p:cNvSpPr>
          <p:nvPr>
            <p:ph type="subTitle" idx="4"/>
          </p:nvPr>
        </p:nvSpPr>
        <p:spPr>
          <a:xfrm>
            <a:off x="4178970"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a:buNone/>
              <a:defRPr sz="2400">
                <a:solidFill>
                  <a:schemeClr val="dk1"/>
                </a:solidFill>
                <a:latin typeface="Rozha One"/>
                <a:ea typeface="Rozha One"/>
                <a:cs typeface="Rozha One"/>
                <a:sym typeface="Rozha One"/>
              </a:defRPr>
            </a:lvl1pPr>
            <a:lvl2pPr lvl="1" algn="ctr" rtl="0">
              <a:lnSpc>
                <a:spcPct val="100000"/>
              </a:lnSpc>
              <a:spcBef>
                <a:spcPts val="0"/>
              </a:spcBef>
              <a:spcAft>
                <a:spcPts val="0"/>
              </a:spcAft>
              <a:buSzPts val="2400"/>
              <a:buFont typeface="Rozha One"/>
              <a:buNone/>
              <a:defRPr sz="2400">
                <a:latin typeface="Rozha One"/>
                <a:ea typeface="Rozha One"/>
                <a:cs typeface="Rozha One"/>
                <a:sym typeface="Rozha One"/>
              </a:defRPr>
            </a:lvl2pPr>
            <a:lvl3pPr lvl="2" algn="ctr" rtl="0">
              <a:lnSpc>
                <a:spcPct val="100000"/>
              </a:lnSpc>
              <a:spcBef>
                <a:spcPts val="0"/>
              </a:spcBef>
              <a:spcAft>
                <a:spcPts val="0"/>
              </a:spcAft>
              <a:buSzPts val="2400"/>
              <a:buFont typeface="Rozha One"/>
              <a:buNone/>
              <a:defRPr sz="2400">
                <a:latin typeface="Rozha One"/>
                <a:ea typeface="Rozha One"/>
                <a:cs typeface="Rozha One"/>
                <a:sym typeface="Rozha One"/>
              </a:defRPr>
            </a:lvl3pPr>
            <a:lvl4pPr lvl="3" algn="ctr" rtl="0">
              <a:lnSpc>
                <a:spcPct val="100000"/>
              </a:lnSpc>
              <a:spcBef>
                <a:spcPts val="0"/>
              </a:spcBef>
              <a:spcAft>
                <a:spcPts val="0"/>
              </a:spcAft>
              <a:buSzPts val="2400"/>
              <a:buFont typeface="Rozha One"/>
              <a:buNone/>
              <a:defRPr sz="2400">
                <a:latin typeface="Rozha One"/>
                <a:ea typeface="Rozha One"/>
                <a:cs typeface="Rozha One"/>
                <a:sym typeface="Rozha One"/>
              </a:defRPr>
            </a:lvl4pPr>
            <a:lvl5pPr lvl="4" algn="ctr" rtl="0">
              <a:lnSpc>
                <a:spcPct val="100000"/>
              </a:lnSpc>
              <a:spcBef>
                <a:spcPts val="0"/>
              </a:spcBef>
              <a:spcAft>
                <a:spcPts val="0"/>
              </a:spcAft>
              <a:buSzPts val="2400"/>
              <a:buFont typeface="Rozha One"/>
              <a:buNone/>
              <a:defRPr sz="2400">
                <a:latin typeface="Rozha One"/>
                <a:ea typeface="Rozha One"/>
                <a:cs typeface="Rozha One"/>
                <a:sym typeface="Rozha One"/>
              </a:defRPr>
            </a:lvl5pPr>
            <a:lvl6pPr lvl="5" algn="ctr" rtl="0">
              <a:lnSpc>
                <a:spcPct val="100000"/>
              </a:lnSpc>
              <a:spcBef>
                <a:spcPts val="0"/>
              </a:spcBef>
              <a:spcAft>
                <a:spcPts val="0"/>
              </a:spcAft>
              <a:buSzPts val="2400"/>
              <a:buFont typeface="Rozha One"/>
              <a:buNone/>
              <a:defRPr sz="2400">
                <a:latin typeface="Rozha One"/>
                <a:ea typeface="Rozha One"/>
                <a:cs typeface="Rozha One"/>
                <a:sym typeface="Rozha One"/>
              </a:defRPr>
            </a:lvl6pPr>
            <a:lvl7pPr lvl="6" algn="ctr" rtl="0">
              <a:lnSpc>
                <a:spcPct val="100000"/>
              </a:lnSpc>
              <a:spcBef>
                <a:spcPts val="0"/>
              </a:spcBef>
              <a:spcAft>
                <a:spcPts val="0"/>
              </a:spcAft>
              <a:buSzPts val="2400"/>
              <a:buFont typeface="Rozha One"/>
              <a:buNone/>
              <a:defRPr sz="2400">
                <a:latin typeface="Rozha One"/>
                <a:ea typeface="Rozha One"/>
                <a:cs typeface="Rozha One"/>
                <a:sym typeface="Rozha One"/>
              </a:defRPr>
            </a:lvl7pPr>
            <a:lvl8pPr lvl="7" algn="ctr" rtl="0">
              <a:lnSpc>
                <a:spcPct val="100000"/>
              </a:lnSpc>
              <a:spcBef>
                <a:spcPts val="0"/>
              </a:spcBef>
              <a:spcAft>
                <a:spcPts val="0"/>
              </a:spcAft>
              <a:buSzPts val="2400"/>
              <a:buFont typeface="Rozha One"/>
              <a:buNone/>
              <a:defRPr sz="2400">
                <a:latin typeface="Rozha One"/>
                <a:ea typeface="Rozha One"/>
                <a:cs typeface="Rozha One"/>
                <a:sym typeface="Rozha One"/>
              </a:defRPr>
            </a:lvl8pPr>
            <a:lvl9pPr lvl="8" algn="ctr" rtl="0">
              <a:lnSpc>
                <a:spcPct val="100000"/>
              </a:lnSpc>
              <a:spcBef>
                <a:spcPts val="0"/>
              </a:spcBef>
              <a:spcAft>
                <a:spcPts val="0"/>
              </a:spcAft>
              <a:buSzPts val="2400"/>
              <a:buFont typeface="Rozha One"/>
              <a:buNone/>
              <a:defRPr sz="2400">
                <a:latin typeface="Rozha One"/>
                <a:ea typeface="Rozha One"/>
                <a:cs typeface="Rozha One"/>
                <a:sym typeface="Rozha 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48"/>
        <p:cNvGrpSpPr/>
        <p:nvPr/>
      </p:nvGrpSpPr>
      <p:grpSpPr>
        <a:xfrm>
          <a:off x="0" y="0"/>
          <a:ext cx="0" cy="0"/>
          <a:chOff x="0" y="0"/>
          <a:chExt cx="0" cy="0"/>
        </a:xfrm>
      </p:grpSpPr>
      <p:sp>
        <p:nvSpPr>
          <p:cNvPr id="249" name="Google Shape;249;p6"/>
          <p:cNvSpPr/>
          <p:nvPr/>
        </p:nvSpPr>
        <p:spPr>
          <a:xfrm>
            <a:off x="8791684" y="391"/>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6"/>
          <p:cNvSpPr/>
          <p:nvPr/>
        </p:nvSpPr>
        <p:spPr>
          <a:xfrm>
            <a:off x="8439765" y="0"/>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6"/>
          <p:cNvSpPr/>
          <p:nvPr/>
        </p:nvSpPr>
        <p:spPr>
          <a:xfrm>
            <a:off x="7735577" y="0"/>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6"/>
          <p:cNvSpPr/>
          <p:nvPr/>
        </p:nvSpPr>
        <p:spPr>
          <a:xfrm>
            <a:off x="7735577" y="61231"/>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6"/>
          <p:cNvSpPr/>
          <p:nvPr/>
        </p:nvSpPr>
        <p:spPr>
          <a:xfrm>
            <a:off x="7735577" y="122461"/>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6"/>
          <p:cNvSpPr/>
          <p:nvPr/>
        </p:nvSpPr>
        <p:spPr>
          <a:xfrm>
            <a:off x="7735577" y="183692"/>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6"/>
          <p:cNvSpPr/>
          <p:nvPr/>
        </p:nvSpPr>
        <p:spPr>
          <a:xfrm>
            <a:off x="7735577" y="244922"/>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6"/>
          <p:cNvSpPr/>
          <p:nvPr/>
        </p:nvSpPr>
        <p:spPr>
          <a:xfrm>
            <a:off x="7735577" y="306152"/>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6"/>
          <p:cNvSpPr/>
          <p:nvPr/>
        </p:nvSpPr>
        <p:spPr>
          <a:xfrm>
            <a:off x="7031388" y="0"/>
            <a:ext cx="704228" cy="704618"/>
          </a:xfrm>
          <a:custGeom>
            <a:avLst/>
            <a:gdLst/>
            <a:ahLst/>
            <a:cxnLst/>
            <a:rect l="l" t="t" r="r" b="b"/>
            <a:pathLst>
              <a:path w="18034" h="18044" extrusionOk="0">
                <a:moveTo>
                  <a:pt x="0" y="0"/>
                </a:moveTo>
                <a:lnTo>
                  <a:pt x="0" y="18044"/>
                </a:lnTo>
                <a:lnTo>
                  <a:pt x="18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6"/>
          <p:cNvSpPr/>
          <p:nvPr/>
        </p:nvSpPr>
        <p:spPr>
          <a:xfrm rot="-5400000">
            <a:off x="198" y="-1"/>
            <a:ext cx="704228" cy="704618"/>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6"/>
          <p:cNvSpPr/>
          <p:nvPr/>
        </p:nvSpPr>
        <p:spPr>
          <a:xfrm>
            <a:off x="8791684" y="352310"/>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6"/>
          <p:cNvSpPr/>
          <p:nvPr/>
        </p:nvSpPr>
        <p:spPr>
          <a:xfrm>
            <a:off x="7735577" y="367422"/>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6"/>
          <p:cNvSpPr/>
          <p:nvPr/>
        </p:nvSpPr>
        <p:spPr>
          <a:xfrm>
            <a:off x="7735577" y="428652"/>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6"/>
          <p:cNvSpPr/>
          <p:nvPr/>
        </p:nvSpPr>
        <p:spPr>
          <a:xfrm>
            <a:off x="7735577" y="489883"/>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6"/>
          <p:cNvSpPr/>
          <p:nvPr/>
        </p:nvSpPr>
        <p:spPr>
          <a:xfrm>
            <a:off x="7735577" y="551113"/>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6"/>
          <p:cNvSpPr/>
          <p:nvPr/>
        </p:nvSpPr>
        <p:spPr>
          <a:xfrm>
            <a:off x="7735577" y="612344"/>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6"/>
          <p:cNvSpPr/>
          <p:nvPr/>
        </p:nvSpPr>
        <p:spPr>
          <a:xfrm>
            <a:off x="7735577" y="673964"/>
            <a:ext cx="704228" cy="30264"/>
          </a:xfrm>
          <a:custGeom>
            <a:avLst/>
            <a:gdLst/>
            <a:ahLst/>
            <a:cxnLst/>
            <a:rect l="l" t="t" r="r" b="b"/>
            <a:pathLst>
              <a:path w="18034" h="775" extrusionOk="0">
                <a:moveTo>
                  <a:pt x="1" y="1"/>
                </a:moveTo>
                <a:lnTo>
                  <a:pt x="1" y="774"/>
                </a:lnTo>
                <a:lnTo>
                  <a:pt x="18034" y="774"/>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6"/>
          <p:cNvSpPr/>
          <p:nvPr/>
        </p:nvSpPr>
        <p:spPr>
          <a:xfrm>
            <a:off x="7383659" y="352506"/>
            <a:ext cx="351958" cy="351919"/>
          </a:xfrm>
          <a:custGeom>
            <a:avLst/>
            <a:gdLst/>
            <a:ahLst/>
            <a:cxnLst/>
            <a:rect l="l" t="t" r="r" b="b"/>
            <a:pathLst>
              <a:path w="9013" h="9012" extrusionOk="0">
                <a:moveTo>
                  <a:pt x="1060" y="1"/>
                </a:moveTo>
                <a:cubicBezTo>
                  <a:pt x="469" y="1"/>
                  <a:pt x="1" y="469"/>
                  <a:pt x="1" y="1060"/>
                </a:cubicBezTo>
                <a:lnTo>
                  <a:pt x="1" y="7953"/>
                </a:lnTo>
                <a:cubicBezTo>
                  <a:pt x="1" y="8544"/>
                  <a:pt x="469" y="9012"/>
                  <a:pt x="1060" y="9012"/>
                </a:cubicBezTo>
                <a:lnTo>
                  <a:pt x="7953" y="9012"/>
                </a:lnTo>
                <a:cubicBezTo>
                  <a:pt x="8544" y="9012"/>
                  <a:pt x="9012" y="8544"/>
                  <a:pt x="9012" y="7953"/>
                </a:cubicBezTo>
                <a:lnTo>
                  <a:pt x="9012" y="1060"/>
                </a:lnTo>
                <a:cubicBezTo>
                  <a:pt x="9012" y="469"/>
                  <a:pt x="8544"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6"/>
          <p:cNvSpPr/>
          <p:nvPr/>
        </p:nvSpPr>
        <p:spPr>
          <a:xfrm>
            <a:off x="727000" y="542825"/>
            <a:ext cx="7704000" cy="4061100"/>
          </a:xfrm>
          <a:prstGeom prst="rect">
            <a:avLst/>
          </a:prstGeom>
          <a:solidFill>
            <a:schemeClr val="lt1"/>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9"/>
        <p:cNvGrpSpPr/>
        <p:nvPr/>
      </p:nvGrpSpPr>
      <p:grpSpPr>
        <a:xfrm>
          <a:off x="0" y="0"/>
          <a:ext cx="0" cy="0"/>
          <a:chOff x="0" y="0"/>
          <a:chExt cx="0" cy="0"/>
        </a:xfrm>
      </p:grpSpPr>
      <p:sp>
        <p:nvSpPr>
          <p:cNvPr id="270" name="Google Shape;270;p7"/>
          <p:cNvSpPr/>
          <p:nvPr/>
        </p:nvSpPr>
        <p:spPr>
          <a:xfrm>
            <a:off x="8433598" y="70459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7"/>
          <p:cNvSpPr/>
          <p:nvPr/>
        </p:nvSpPr>
        <p:spPr>
          <a:xfrm>
            <a:off x="8433598" y="76582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7"/>
          <p:cNvSpPr/>
          <p:nvPr/>
        </p:nvSpPr>
        <p:spPr>
          <a:xfrm>
            <a:off x="8433598" y="82705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7"/>
          <p:cNvSpPr/>
          <p:nvPr/>
        </p:nvSpPr>
        <p:spPr>
          <a:xfrm>
            <a:off x="8433598" y="88828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7"/>
          <p:cNvSpPr/>
          <p:nvPr/>
        </p:nvSpPr>
        <p:spPr>
          <a:xfrm>
            <a:off x="8433598" y="949517"/>
            <a:ext cx="703837" cy="30693"/>
          </a:xfrm>
          <a:custGeom>
            <a:avLst/>
            <a:gdLst/>
            <a:ahLst/>
            <a:cxnLst/>
            <a:rect l="l" t="t" r="r" b="b"/>
            <a:pathLst>
              <a:path w="18024" h="786"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7"/>
          <p:cNvSpPr/>
          <p:nvPr/>
        </p:nvSpPr>
        <p:spPr>
          <a:xfrm>
            <a:off x="8433598" y="101078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7"/>
          <p:cNvSpPr/>
          <p:nvPr/>
        </p:nvSpPr>
        <p:spPr>
          <a:xfrm>
            <a:off x="8433598" y="107201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7"/>
          <p:cNvSpPr/>
          <p:nvPr/>
        </p:nvSpPr>
        <p:spPr>
          <a:xfrm>
            <a:off x="8433598" y="1133247"/>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7"/>
          <p:cNvSpPr/>
          <p:nvPr/>
        </p:nvSpPr>
        <p:spPr>
          <a:xfrm>
            <a:off x="8433598" y="119408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7"/>
          <p:cNvSpPr/>
          <p:nvPr/>
        </p:nvSpPr>
        <p:spPr>
          <a:xfrm>
            <a:off x="8433598" y="1255708"/>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7"/>
          <p:cNvSpPr/>
          <p:nvPr/>
        </p:nvSpPr>
        <p:spPr>
          <a:xfrm>
            <a:off x="8433598" y="131654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7"/>
          <p:cNvSpPr/>
          <p:nvPr/>
        </p:nvSpPr>
        <p:spPr>
          <a:xfrm>
            <a:off x="8433598" y="137777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7"/>
          <p:cNvSpPr/>
          <p:nvPr/>
        </p:nvSpPr>
        <p:spPr>
          <a:xfrm>
            <a:off x="8433207" y="1408394"/>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7"/>
          <p:cNvSpPr/>
          <p:nvPr/>
        </p:nvSpPr>
        <p:spPr>
          <a:xfrm>
            <a:off x="8399429" y="1409292"/>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7"/>
          <p:cNvSpPr/>
          <p:nvPr/>
        </p:nvSpPr>
        <p:spPr>
          <a:xfrm>
            <a:off x="8554497" y="1530464"/>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7"/>
          <p:cNvSpPr/>
          <p:nvPr/>
        </p:nvSpPr>
        <p:spPr>
          <a:xfrm>
            <a:off x="8450800" y="352716"/>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7"/>
          <p:cNvSpPr/>
          <p:nvPr/>
        </p:nvSpPr>
        <p:spPr>
          <a:xfrm>
            <a:off x="8472278" y="352716"/>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7"/>
          <p:cNvSpPr/>
          <p:nvPr/>
        </p:nvSpPr>
        <p:spPr>
          <a:xfrm>
            <a:off x="8533118" y="352716"/>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7"/>
          <p:cNvSpPr/>
          <p:nvPr/>
        </p:nvSpPr>
        <p:spPr>
          <a:xfrm>
            <a:off x="8626564" y="352716"/>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7"/>
          <p:cNvSpPr/>
          <p:nvPr/>
        </p:nvSpPr>
        <p:spPr>
          <a:xfrm>
            <a:off x="8741488" y="352716"/>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7"/>
          <p:cNvSpPr/>
          <p:nvPr/>
        </p:nvSpPr>
        <p:spPr>
          <a:xfrm>
            <a:off x="8802328" y="352716"/>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7"/>
          <p:cNvSpPr/>
          <p:nvPr/>
        </p:nvSpPr>
        <p:spPr>
          <a:xfrm>
            <a:off x="8802328" y="352716"/>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7"/>
          <p:cNvSpPr/>
          <p:nvPr/>
        </p:nvSpPr>
        <p:spPr>
          <a:xfrm>
            <a:off x="8802328" y="352716"/>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7"/>
          <p:cNvSpPr/>
          <p:nvPr/>
        </p:nvSpPr>
        <p:spPr>
          <a:xfrm>
            <a:off x="8802328" y="352716"/>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7"/>
          <p:cNvSpPr/>
          <p:nvPr/>
        </p:nvSpPr>
        <p:spPr>
          <a:xfrm>
            <a:off x="8802328" y="352716"/>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7"/>
          <p:cNvSpPr/>
          <p:nvPr/>
        </p:nvSpPr>
        <p:spPr>
          <a:xfrm>
            <a:off x="8802328" y="232208"/>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7"/>
          <p:cNvSpPr/>
          <p:nvPr/>
        </p:nvSpPr>
        <p:spPr>
          <a:xfrm>
            <a:off x="8802328" y="126460"/>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7"/>
          <p:cNvSpPr/>
          <p:nvPr/>
        </p:nvSpPr>
        <p:spPr>
          <a:xfrm>
            <a:off x="8802328" y="48126"/>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7"/>
          <p:cNvSpPr/>
          <p:nvPr/>
        </p:nvSpPr>
        <p:spPr>
          <a:xfrm>
            <a:off x="8802328" y="6382"/>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7"/>
          <p:cNvSpPr/>
          <p:nvPr/>
        </p:nvSpPr>
        <p:spPr>
          <a:xfrm>
            <a:off x="8741488" y="6382"/>
            <a:ext cx="60840" cy="346374"/>
          </a:xfrm>
          <a:custGeom>
            <a:avLst/>
            <a:gdLst/>
            <a:ahLst/>
            <a:cxnLst/>
            <a:rect l="l" t="t" r="r" b="b"/>
            <a:pathLst>
              <a:path w="1558" h="8870" fill="none" extrusionOk="0">
                <a:moveTo>
                  <a:pt x="1558" y="8869"/>
                </a:moveTo>
                <a:lnTo>
                  <a:pt x="0" y="0"/>
                </a:lnTo>
              </a:path>
            </a:pathLst>
          </a:custGeom>
          <a:noFill/>
          <a:ln w="1025" cap="flat" cmpd="sng">
            <a:solidFill>
              <a:srgbClr val="262B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7"/>
          <p:cNvSpPr/>
          <p:nvPr/>
        </p:nvSpPr>
        <p:spPr>
          <a:xfrm>
            <a:off x="8741488" y="6382"/>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7"/>
          <p:cNvSpPr/>
          <p:nvPr/>
        </p:nvSpPr>
        <p:spPr>
          <a:xfrm>
            <a:off x="8626564" y="48126"/>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7"/>
          <p:cNvSpPr/>
          <p:nvPr/>
        </p:nvSpPr>
        <p:spPr>
          <a:xfrm>
            <a:off x="8533118" y="126460"/>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7"/>
          <p:cNvSpPr/>
          <p:nvPr/>
        </p:nvSpPr>
        <p:spPr>
          <a:xfrm>
            <a:off x="8472278" y="232208"/>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7"/>
          <p:cNvSpPr/>
          <p:nvPr/>
        </p:nvSpPr>
        <p:spPr>
          <a:xfrm>
            <a:off x="7728093" y="407"/>
            <a:ext cx="704618" cy="704228"/>
          </a:xfrm>
          <a:custGeom>
            <a:avLst/>
            <a:gdLst/>
            <a:ahLst/>
            <a:cxnLst/>
            <a:rect l="l" t="t" r="r" b="b"/>
            <a:pathLst>
              <a:path w="18044" h="18034" extrusionOk="0">
                <a:moveTo>
                  <a:pt x="0" y="1"/>
                </a:moveTo>
                <a:lnTo>
                  <a:pt x="0" y="18034"/>
                </a:lnTo>
                <a:lnTo>
                  <a:pt x="18044" y="18034"/>
                </a:lnTo>
                <a:lnTo>
                  <a:pt x="180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7"/>
          <p:cNvSpPr/>
          <p:nvPr/>
        </p:nvSpPr>
        <p:spPr>
          <a:xfrm>
            <a:off x="7728874" y="1227"/>
            <a:ext cx="703056" cy="703017"/>
          </a:xfrm>
          <a:custGeom>
            <a:avLst/>
            <a:gdLst/>
            <a:ahLst/>
            <a:cxnLst/>
            <a:rect l="l" t="t" r="r" b="b"/>
            <a:pathLst>
              <a:path w="18004" h="18003" extrusionOk="0">
                <a:moveTo>
                  <a:pt x="9002" y="0"/>
                </a:moveTo>
                <a:cubicBezTo>
                  <a:pt x="4033" y="0"/>
                  <a:pt x="1" y="4022"/>
                  <a:pt x="1" y="9001"/>
                </a:cubicBezTo>
                <a:cubicBezTo>
                  <a:pt x="1" y="13970"/>
                  <a:pt x="4033" y="18002"/>
                  <a:pt x="9002" y="18002"/>
                </a:cubicBezTo>
                <a:cubicBezTo>
                  <a:pt x="13971" y="18002"/>
                  <a:pt x="18003" y="13970"/>
                  <a:pt x="18003" y="9001"/>
                </a:cubicBezTo>
                <a:cubicBezTo>
                  <a:pt x="18003" y="4022"/>
                  <a:pt x="13971" y="0"/>
                  <a:pt x="9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7"/>
          <p:cNvSpPr/>
          <p:nvPr/>
        </p:nvSpPr>
        <p:spPr>
          <a:xfrm>
            <a:off x="7828686" y="122282"/>
            <a:ext cx="505034" cy="460478"/>
          </a:xfrm>
          <a:custGeom>
            <a:avLst/>
            <a:gdLst/>
            <a:ahLst/>
            <a:cxnLst/>
            <a:rect l="l" t="t" r="r" b="b"/>
            <a:pathLst>
              <a:path w="12933" h="11792" extrusionOk="0">
                <a:moveTo>
                  <a:pt x="6466" y="1"/>
                </a:moveTo>
                <a:cubicBezTo>
                  <a:pt x="4959" y="1"/>
                  <a:pt x="3452" y="576"/>
                  <a:pt x="2302" y="1726"/>
                </a:cubicBezTo>
                <a:cubicBezTo>
                  <a:pt x="1" y="4028"/>
                  <a:pt x="1" y="7765"/>
                  <a:pt x="2302" y="10066"/>
                </a:cubicBezTo>
                <a:cubicBezTo>
                  <a:pt x="3452" y="11216"/>
                  <a:pt x="4959" y="11792"/>
                  <a:pt x="6466" y="11792"/>
                </a:cubicBezTo>
                <a:cubicBezTo>
                  <a:pt x="7973" y="11792"/>
                  <a:pt x="9480" y="11216"/>
                  <a:pt x="10631" y="10066"/>
                </a:cubicBezTo>
                <a:cubicBezTo>
                  <a:pt x="12932" y="7765"/>
                  <a:pt x="12932" y="4028"/>
                  <a:pt x="10631" y="1726"/>
                </a:cubicBezTo>
                <a:cubicBezTo>
                  <a:pt x="9480" y="576"/>
                  <a:pt x="7973" y="1"/>
                  <a:pt x="6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7"/>
          <p:cNvSpPr/>
          <p:nvPr/>
        </p:nvSpPr>
        <p:spPr>
          <a:xfrm>
            <a:off x="8791662" y="2112971"/>
            <a:ext cx="351958" cy="351958"/>
          </a:xfrm>
          <a:custGeom>
            <a:avLst/>
            <a:gdLst/>
            <a:ahLst/>
            <a:cxnLst/>
            <a:rect l="l" t="t" r="r" b="b"/>
            <a:pathLst>
              <a:path w="9013" h="9013" extrusionOk="0">
                <a:moveTo>
                  <a:pt x="1650" y="1"/>
                </a:moveTo>
                <a:cubicBezTo>
                  <a:pt x="734" y="1"/>
                  <a:pt x="1" y="744"/>
                  <a:pt x="1" y="1660"/>
                </a:cubicBezTo>
                <a:lnTo>
                  <a:pt x="1" y="7363"/>
                </a:lnTo>
                <a:cubicBezTo>
                  <a:pt x="1" y="8279"/>
                  <a:pt x="734" y="9012"/>
                  <a:pt x="1650" y="9012"/>
                </a:cubicBezTo>
                <a:lnTo>
                  <a:pt x="7363" y="9012"/>
                </a:lnTo>
                <a:cubicBezTo>
                  <a:pt x="8269" y="9012"/>
                  <a:pt x="9012" y="8279"/>
                  <a:pt x="9012" y="7363"/>
                </a:cubicBezTo>
                <a:lnTo>
                  <a:pt x="9012" y="1660"/>
                </a:lnTo>
                <a:cubicBezTo>
                  <a:pt x="9012" y="744"/>
                  <a:pt x="8269" y="1"/>
                  <a:pt x="7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7"/>
          <p:cNvSpPr/>
          <p:nvPr/>
        </p:nvSpPr>
        <p:spPr>
          <a:xfrm>
            <a:off x="7023464" y="216"/>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7"/>
          <p:cNvSpPr/>
          <p:nvPr/>
        </p:nvSpPr>
        <p:spPr>
          <a:xfrm>
            <a:off x="7551158" y="334402"/>
            <a:ext cx="430" cy="17963"/>
          </a:xfrm>
          <a:custGeom>
            <a:avLst/>
            <a:gdLst/>
            <a:ahLst/>
            <a:cxnLst/>
            <a:rect l="l" t="t" r="r" b="b"/>
            <a:pathLst>
              <a:path w="11" h="460" extrusionOk="0">
                <a:moveTo>
                  <a:pt x="10" y="1"/>
                </a:moveTo>
                <a:cubicBezTo>
                  <a:pt x="0" y="154"/>
                  <a:pt x="0" y="306"/>
                  <a:pt x="0" y="459"/>
                </a:cubicBezTo>
                <a:lnTo>
                  <a:pt x="10" y="459"/>
                </a:lnTo>
                <a:lnTo>
                  <a:pt x="10" y="1"/>
                </a:lnTo>
                <a:close/>
              </a:path>
            </a:pathLst>
          </a:custGeom>
          <a:solidFill>
            <a:srgbClr val="769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7"/>
          <p:cNvSpPr/>
          <p:nvPr/>
        </p:nvSpPr>
        <p:spPr>
          <a:xfrm>
            <a:off x="8791684" y="4787335"/>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7"/>
          <p:cNvSpPr/>
          <p:nvPr/>
        </p:nvSpPr>
        <p:spPr>
          <a:xfrm>
            <a:off x="8791684" y="4435416"/>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7"/>
          <p:cNvSpPr/>
          <p:nvPr/>
        </p:nvSpPr>
        <p:spPr>
          <a:xfrm>
            <a:off x="8439765" y="4435025"/>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7"/>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7"/>
          <p:cNvSpPr/>
          <p:nvPr/>
        </p:nvSpPr>
        <p:spPr>
          <a:xfrm>
            <a:off x="7735577" y="449625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7"/>
          <p:cNvSpPr/>
          <p:nvPr/>
        </p:nvSpPr>
        <p:spPr>
          <a:xfrm>
            <a:off x="7735577" y="455748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7"/>
          <p:cNvSpPr/>
          <p:nvPr/>
        </p:nvSpPr>
        <p:spPr>
          <a:xfrm>
            <a:off x="7735577" y="461871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7"/>
          <p:cNvSpPr/>
          <p:nvPr/>
        </p:nvSpPr>
        <p:spPr>
          <a:xfrm>
            <a:off x="7735577" y="467994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7"/>
          <p:cNvSpPr/>
          <p:nvPr/>
        </p:nvSpPr>
        <p:spPr>
          <a:xfrm>
            <a:off x="7735577" y="474117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7"/>
          <p:cNvSpPr/>
          <p:nvPr/>
        </p:nvSpPr>
        <p:spPr>
          <a:xfrm>
            <a:off x="7735577" y="4802447"/>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7"/>
          <p:cNvSpPr/>
          <p:nvPr/>
        </p:nvSpPr>
        <p:spPr>
          <a:xfrm>
            <a:off x="7735577" y="4863677"/>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7"/>
          <p:cNvSpPr/>
          <p:nvPr/>
        </p:nvSpPr>
        <p:spPr>
          <a:xfrm>
            <a:off x="7735577" y="4924908"/>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7"/>
          <p:cNvSpPr/>
          <p:nvPr/>
        </p:nvSpPr>
        <p:spPr>
          <a:xfrm>
            <a:off x="7735577" y="4986138"/>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7"/>
          <p:cNvSpPr/>
          <p:nvPr/>
        </p:nvSpPr>
        <p:spPr>
          <a:xfrm>
            <a:off x="7735577" y="5047369"/>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4" name="Google Shape;324;p7"/>
          <p:cNvSpPr/>
          <p:nvPr/>
        </p:nvSpPr>
        <p:spPr>
          <a:xfrm>
            <a:off x="7031388" y="4435025"/>
            <a:ext cx="704228" cy="704618"/>
          </a:xfrm>
          <a:custGeom>
            <a:avLst/>
            <a:gdLst/>
            <a:ahLst/>
            <a:cxnLst/>
            <a:rect l="l" t="t" r="r" b="b"/>
            <a:pathLst>
              <a:path w="18034" h="18044" extrusionOk="0">
                <a:moveTo>
                  <a:pt x="0" y="0"/>
                </a:moveTo>
                <a:lnTo>
                  <a:pt x="0" y="18044"/>
                </a:lnTo>
                <a:lnTo>
                  <a:pt x="18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7"/>
          <p:cNvSpPr/>
          <p:nvPr/>
        </p:nvSpPr>
        <p:spPr>
          <a:xfrm rot="5400000">
            <a:off x="6327199" y="4435025"/>
            <a:ext cx="704228" cy="704618"/>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7"/>
          <p:cNvSpPr/>
          <p:nvPr/>
        </p:nvSpPr>
        <p:spPr>
          <a:xfrm>
            <a:off x="7383659" y="4787531"/>
            <a:ext cx="351958" cy="351919"/>
          </a:xfrm>
          <a:custGeom>
            <a:avLst/>
            <a:gdLst/>
            <a:ahLst/>
            <a:cxnLst/>
            <a:rect l="l" t="t" r="r" b="b"/>
            <a:pathLst>
              <a:path w="9013" h="9012" extrusionOk="0">
                <a:moveTo>
                  <a:pt x="1060" y="1"/>
                </a:moveTo>
                <a:cubicBezTo>
                  <a:pt x="469" y="1"/>
                  <a:pt x="1" y="469"/>
                  <a:pt x="1" y="1060"/>
                </a:cubicBezTo>
                <a:lnTo>
                  <a:pt x="1" y="7953"/>
                </a:lnTo>
                <a:cubicBezTo>
                  <a:pt x="1" y="8544"/>
                  <a:pt x="469" y="9012"/>
                  <a:pt x="1060" y="9012"/>
                </a:cubicBezTo>
                <a:lnTo>
                  <a:pt x="7953" y="9012"/>
                </a:lnTo>
                <a:cubicBezTo>
                  <a:pt x="8544" y="9012"/>
                  <a:pt x="9012" y="8544"/>
                  <a:pt x="9012" y="7953"/>
                </a:cubicBezTo>
                <a:lnTo>
                  <a:pt x="9012" y="1060"/>
                </a:lnTo>
                <a:cubicBezTo>
                  <a:pt x="9012" y="469"/>
                  <a:pt x="8544"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7"/>
          <p:cNvSpPr/>
          <p:nvPr/>
        </p:nvSpPr>
        <p:spPr>
          <a:xfrm>
            <a:off x="7735577" y="5114949"/>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28" name="Google Shape;328;p7"/>
          <p:cNvSpPr txBox="1">
            <a:spLocks noGrp="1"/>
          </p:cNvSpPr>
          <p:nvPr>
            <p:ph type="title"/>
          </p:nvPr>
        </p:nvSpPr>
        <p:spPr>
          <a:xfrm>
            <a:off x="713225" y="676950"/>
            <a:ext cx="4533600" cy="1235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29" name="Google Shape;329;p7"/>
          <p:cNvSpPr txBox="1">
            <a:spLocks noGrp="1"/>
          </p:cNvSpPr>
          <p:nvPr>
            <p:ph type="subTitle" idx="1"/>
          </p:nvPr>
        </p:nvSpPr>
        <p:spPr>
          <a:xfrm>
            <a:off x="713225" y="1972200"/>
            <a:ext cx="45336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Font typeface="Open Sans"/>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a:endParaRPr/>
          </a:p>
        </p:txBody>
      </p:sp>
      <p:sp>
        <p:nvSpPr>
          <p:cNvPr id="330" name="Google Shape;330;p7"/>
          <p:cNvSpPr>
            <a:spLocks noGrp="1"/>
          </p:cNvSpPr>
          <p:nvPr>
            <p:ph type="pic" idx="2"/>
          </p:nvPr>
        </p:nvSpPr>
        <p:spPr>
          <a:xfrm>
            <a:off x="5823000" y="704625"/>
            <a:ext cx="2607900" cy="3730500"/>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31"/>
        <p:cNvGrpSpPr/>
        <p:nvPr/>
      </p:nvGrpSpPr>
      <p:grpSpPr>
        <a:xfrm>
          <a:off x="0" y="0"/>
          <a:ext cx="0" cy="0"/>
          <a:chOff x="0" y="0"/>
          <a:chExt cx="0" cy="0"/>
        </a:xfrm>
      </p:grpSpPr>
      <p:sp>
        <p:nvSpPr>
          <p:cNvPr id="332" name="Google Shape;332;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33" name="Google Shape;333;p8"/>
          <p:cNvSpPr/>
          <p:nvPr/>
        </p:nvSpPr>
        <p:spPr>
          <a:xfrm>
            <a:off x="8406348" y="550971"/>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8"/>
          <p:cNvSpPr/>
          <p:nvPr/>
        </p:nvSpPr>
        <p:spPr>
          <a:xfrm>
            <a:off x="8406348" y="612201"/>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8"/>
          <p:cNvSpPr/>
          <p:nvPr/>
        </p:nvSpPr>
        <p:spPr>
          <a:xfrm>
            <a:off x="8406348" y="673431"/>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8"/>
          <p:cNvSpPr/>
          <p:nvPr/>
        </p:nvSpPr>
        <p:spPr>
          <a:xfrm>
            <a:off x="8406348" y="734662"/>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8"/>
          <p:cNvSpPr/>
          <p:nvPr/>
        </p:nvSpPr>
        <p:spPr>
          <a:xfrm>
            <a:off x="8406348" y="795892"/>
            <a:ext cx="703837" cy="30693"/>
          </a:xfrm>
          <a:custGeom>
            <a:avLst/>
            <a:gdLst/>
            <a:ahLst/>
            <a:cxnLst/>
            <a:rect l="l" t="t" r="r" b="b"/>
            <a:pathLst>
              <a:path w="18024" h="786"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8"/>
          <p:cNvSpPr/>
          <p:nvPr/>
        </p:nvSpPr>
        <p:spPr>
          <a:xfrm>
            <a:off x="8406348" y="857162"/>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8"/>
          <p:cNvSpPr/>
          <p:nvPr/>
        </p:nvSpPr>
        <p:spPr>
          <a:xfrm>
            <a:off x="8406348" y="918392"/>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8"/>
          <p:cNvSpPr/>
          <p:nvPr/>
        </p:nvSpPr>
        <p:spPr>
          <a:xfrm>
            <a:off x="8406348" y="979622"/>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8"/>
          <p:cNvSpPr/>
          <p:nvPr/>
        </p:nvSpPr>
        <p:spPr>
          <a:xfrm>
            <a:off x="8406348" y="1040462"/>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8"/>
          <p:cNvSpPr/>
          <p:nvPr/>
        </p:nvSpPr>
        <p:spPr>
          <a:xfrm>
            <a:off x="8406348" y="1102083"/>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8"/>
          <p:cNvSpPr/>
          <p:nvPr/>
        </p:nvSpPr>
        <p:spPr>
          <a:xfrm>
            <a:off x="8406348" y="1162923"/>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8"/>
          <p:cNvSpPr/>
          <p:nvPr/>
        </p:nvSpPr>
        <p:spPr>
          <a:xfrm>
            <a:off x="8406348" y="1224153"/>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8"/>
          <p:cNvSpPr/>
          <p:nvPr/>
        </p:nvSpPr>
        <p:spPr>
          <a:xfrm>
            <a:off x="8405957" y="1254769"/>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8"/>
          <p:cNvSpPr/>
          <p:nvPr/>
        </p:nvSpPr>
        <p:spPr>
          <a:xfrm>
            <a:off x="8372179" y="1255667"/>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rgbClr val="F4F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8"/>
          <p:cNvSpPr/>
          <p:nvPr/>
        </p:nvSpPr>
        <p:spPr>
          <a:xfrm>
            <a:off x="8527247" y="1376839"/>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8"/>
          <p:cNvSpPr/>
          <p:nvPr/>
        </p:nvSpPr>
        <p:spPr>
          <a:xfrm>
            <a:off x="8423550" y="199091"/>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8"/>
          <p:cNvSpPr/>
          <p:nvPr/>
        </p:nvSpPr>
        <p:spPr>
          <a:xfrm>
            <a:off x="8445028" y="199091"/>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8"/>
          <p:cNvSpPr/>
          <p:nvPr/>
        </p:nvSpPr>
        <p:spPr>
          <a:xfrm>
            <a:off x="8505868" y="199091"/>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8"/>
          <p:cNvSpPr/>
          <p:nvPr/>
        </p:nvSpPr>
        <p:spPr>
          <a:xfrm>
            <a:off x="8599314" y="199091"/>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8"/>
          <p:cNvSpPr/>
          <p:nvPr/>
        </p:nvSpPr>
        <p:spPr>
          <a:xfrm>
            <a:off x="8714238" y="199091"/>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8"/>
          <p:cNvSpPr/>
          <p:nvPr/>
        </p:nvSpPr>
        <p:spPr>
          <a:xfrm>
            <a:off x="8775078" y="199091"/>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8"/>
          <p:cNvSpPr/>
          <p:nvPr/>
        </p:nvSpPr>
        <p:spPr>
          <a:xfrm>
            <a:off x="8775078" y="199091"/>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8"/>
          <p:cNvSpPr/>
          <p:nvPr/>
        </p:nvSpPr>
        <p:spPr>
          <a:xfrm>
            <a:off x="8775078" y="199091"/>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8"/>
          <p:cNvSpPr/>
          <p:nvPr/>
        </p:nvSpPr>
        <p:spPr>
          <a:xfrm>
            <a:off x="8775078" y="199091"/>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8"/>
          <p:cNvSpPr/>
          <p:nvPr/>
        </p:nvSpPr>
        <p:spPr>
          <a:xfrm>
            <a:off x="8775078" y="199091"/>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8"/>
          <p:cNvSpPr/>
          <p:nvPr/>
        </p:nvSpPr>
        <p:spPr>
          <a:xfrm>
            <a:off x="8775078" y="78583"/>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8"/>
          <p:cNvSpPr/>
          <p:nvPr/>
        </p:nvSpPr>
        <p:spPr>
          <a:xfrm>
            <a:off x="8775078" y="-27165"/>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8"/>
          <p:cNvSpPr/>
          <p:nvPr/>
        </p:nvSpPr>
        <p:spPr>
          <a:xfrm>
            <a:off x="8775078" y="-105499"/>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8"/>
          <p:cNvSpPr/>
          <p:nvPr/>
        </p:nvSpPr>
        <p:spPr>
          <a:xfrm>
            <a:off x="8775078" y="-147243"/>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8"/>
          <p:cNvSpPr/>
          <p:nvPr/>
        </p:nvSpPr>
        <p:spPr>
          <a:xfrm>
            <a:off x="8714238" y="-147243"/>
            <a:ext cx="60840" cy="346374"/>
          </a:xfrm>
          <a:custGeom>
            <a:avLst/>
            <a:gdLst/>
            <a:ahLst/>
            <a:cxnLst/>
            <a:rect l="l" t="t" r="r" b="b"/>
            <a:pathLst>
              <a:path w="1558" h="8870" fill="none" extrusionOk="0">
                <a:moveTo>
                  <a:pt x="1558" y="8869"/>
                </a:moveTo>
                <a:lnTo>
                  <a:pt x="0" y="0"/>
                </a:lnTo>
              </a:path>
            </a:pathLst>
          </a:custGeom>
          <a:noFill/>
          <a:ln w="1025" cap="flat" cmpd="sng">
            <a:solidFill>
              <a:srgbClr val="262B3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8"/>
          <p:cNvSpPr/>
          <p:nvPr/>
        </p:nvSpPr>
        <p:spPr>
          <a:xfrm>
            <a:off x="8714238" y="-147243"/>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8"/>
          <p:cNvSpPr/>
          <p:nvPr/>
        </p:nvSpPr>
        <p:spPr>
          <a:xfrm>
            <a:off x="8599314" y="-105499"/>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8"/>
          <p:cNvSpPr/>
          <p:nvPr/>
        </p:nvSpPr>
        <p:spPr>
          <a:xfrm>
            <a:off x="8505868" y="-27165"/>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8"/>
          <p:cNvSpPr/>
          <p:nvPr/>
        </p:nvSpPr>
        <p:spPr>
          <a:xfrm>
            <a:off x="8445028" y="78583"/>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8"/>
          <p:cNvSpPr/>
          <p:nvPr/>
        </p:nvSpPr>
        <p:spPr>
          <a:xfrm>
            <a:off x="7700843" y="-153218"/>
            <a:ext cx="704618" cy="704228"/>
          </a:xfrm>
          <a:custGeom>
            <a:avLst/>
            <a:gdLst/>
            <a:ahLst/>
            <a:cxnLst/>
            <a:rect l="l" t="t" r="r" b="b"/>
            <a:pathLst>
              <a:path w="18044" h="18034" extrusionOk="0">
                <a:moveTo>
                  <a:pt x="0" y="1"/>
                </a:moveTo>
                <a:lnTo>
                  <a:pt x="0" y="18034"/>
                </a:lnTo>
                <a:lnTo>
                  <a:pt x="18044" y="18034"/>
                </a:lnTo>
                <a:lnTo>
                  <a:pt x="180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8"/>
          <p:cNvSpPr/>
          <p:nvPr/>
        </p:nvSpPr>
        <p:spPr>
          <a:xfrm>
            <a:off x="7701624" y="-152398"/>
            <a:ext cx="703056" cy="703017"/>
          </a:xfrm>
          <a:custGeom>
            <a:avLst/>
            <a:gdLst/>
            <a:ahLst/>
            <a:cxnLst/>
            <a:rect l="l" t="t" r="r" b="b"/>
            <a:pathLst>
              <a:path w="18004" h="18003" extrusionOk="0">
                <a:moveTo>
                  <a:pt x="9002" y="0"/>
                </a:moveTo>
                <a:cubicBezTo>
                  <a:pt x="4033" y="0"/>
                  <a:pt x="1" y="4022"/>
                  <a:pt x="1" y="9001"/>
                </a:cubicBezTo>
                <a:cubicBezTo>
                  <a:pt x="1" y="13970"/>
                  <a:pt x="4033" y="18002"/>
                  <a:pt x="9002" y="18002"/>
                </a:cubicBezTo>
                <a:cubicBezTo>
                  <a:pt x="13971" y="18002"/>
                  <a:pt x="18003" y="13970"/>
                  <a:pt x="18003" y="9001"/>
                </a:cubicBezTo>
                <a:cubicBezTo>
                  <a:pt x="18003" y="4022"/>
                  <a:pt x="13971" y="0"/>
                  <a:pt x="9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8"/>
          <p:cNvSpPr/>
          <p:nvPr/>
        </p:nvSpPr>
        <p:spPr>
          <a:xfrm>
            <a:off x="7801436" y="-31343"/>
            <a:ext cx="505034" cy="460478"/>
          </a:xfrm>
          <a:custGeom>
            <a:avLst/>
            <a:gdLst/>
            <a:ahLst/>
            <a:cxnLst/>
            <a:rect l="l" t="t" r="r" b="b"/>
            <a:pathLst>
              <a:path w="12933" h="11792" extrusionOk="0">
                <a:moveTo>
                  <a:pt x="6466" y="1"/>
                </a:moveTo>
                <a:cubicBezTo>
                  <a:pt x="4959" y="1"/>
                  <a:pt x="3452" y="576"/>
                  <a:pt x="2302" y="1726"/>
                </a:cubicBezTo>
                <a:cubicBezTo>
                  <a:pt x="1" y="4028"/>
                  <a:pt x="1" y="7765"/>
                  <a:pt x="2302" y="10066"/>
                </a:cubicBezTo>
                <a:cubicBezTo>
                  <a:pt x="3452" y="11216"/>
                  <a:pt x="4959" y="11792"/>
                  <a:pt x="6466" y="11792"/>
                </a:cubicBezTo>
                <a:cubicBezTo>
                  <a:pt x="7973" y="11792"/>
                  <a:pt x="9480" y="11216"/>
                  <a:pt x="10631" y="10066"/>
                </a:cubicBezTo>
                <a:cubicBezTo>
                  <a:pt x="12932" y="7765"/>
                  <a:pt x="12932" y="4028"/>
                  <a:pt x="10631" y="1726"/>
                </a:cubicBezTo>
                <a:cubicBezTo>
                  <a:pt x="9480" y="576"/>
                  <a:pt x="7973" y="1"/>
                  <a:pt x="6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8"/>
          <p:cNvSpPr/>
          <p:nvPr/>
        </p:nvSpPr>
        <p:spPr>
          <a:xfrm>
            <a:off x="8764412" y="1959346"/>
            <a:ext cx="351958" cy="351958"/>
          </a:xfrm>
          <a:custGeom>
            <a:avLst/>
            <a:gdLst/>
            <a:ahLst/>
            <a:cxnLst/>
            <a:rect l="l" t="t" r="r" b="b"/>
            <a:pathLst>
              <a:path w="9013" h="9013" extrusionOk="0">
                <a:moveTo>
                  <a:pt x="1650" y="1"/>
                </a:moveTo>
                <a:cubicBezTo>
                  <a:pt x="734" y="1"/>
                  <a:pt x="1" y="744"/>
                  <a:pt x="1" y="1660"/>
                </a:cubicBezTo>
                <a:lnTo>
                  <a:pt x="1" y="7363"/>
                </a:lnTo>
                <a:cubicBezTo>
                  <a:pt x="1" y="8279"/>
                  <a:pt x="734" y="9012"/>
                  <a:pt x="1650" y="9012"/>
                </a:cubicBezTo>
                <a:lnTo>
                  <a:pt x="7363" y="9012"/>
                </a:lnTo>
                <a:cubicBezTo>
                  <a:pt x="8269" y="9012"/>
                  <a:pt x="9012" y="8279"/>
                  <a:pt x="9012" y="7363"/>
                </a:cubicBezTo>
                <a:lnTo>
                  <a:pt x="9012" y="1660"/>
                </a:lnTo>
                <a:cubicBezTo>
                  <a:pt x="9012" y="744"/>
                  <a:pt x="8269" y="1"/>
                  <a:pt x="7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8"/>
          <p:cNvSpPr/>
          <p:nvPr/>
        </p:nvSpPr>
        <p:spPr>
          <a:xfrm>
            <a:off x="6996214" y="-153409"/>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8"/>
          <p:cNvSpPr/>
          <p:nvPr/>
        </p:nvSpPr>
        <p:spPr>
          <a:xfrm>
            <a:off x="7523908" y="180777"/>
            <a:ext cx="430" cy="17963"/>
          </a:xfrm>
          <a:custGeom>
            <a:avLst/>
            <a:gdLst/>
            <a:ahLst/>
            <a:cxnLst/>
            <a:rect l="l" t="t" r="r" b="b"/>
            <a:pathLst>
              <a:path w="11" h="460" extrusionOk="0">
                <a:moveTo>
                  <a:pt x="10" y="1"/>
                </a:moveTo>
                <a:cubicBezTo>
                  <a:pt x="0" y="154"/>
                  <a:pt x="0" y="306"/>
                  <a:pt x="0" y="459"/>
                </a:cubicBezTo>
                <a:lnTo>
                  <a:pt x="10" y="459"/>
                </a:lnTo>
                <a:lnTo>
                  <a:pt x="10" y="1"/>
                </a:lnTo>
                <a:close/>
              </a:path>
            </a:pathLst>
          </a:custGeom>
          <a:solidFill>
            <a:srgbClr val="769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8"/>
          <p:cNvSpPr/>
          <p:nvPr/>
        </p:nvSpPr>
        <p:spPr>
          <a:xfrm>
            <a:off x="2464684" y="4956310"/>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8"/>
          <p:cNvSpPr/>
          <p:nvPr/>
        </p:nvSpPr>
        <p:spPr>
          <a:xfrm>
            <a:off x="2464684" y="4604391"/>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8"/>
          <p:cNvSpPr/>
          <p:nvPr/>
        </p:nvSpPr>
        <p:spPr>
          <a:xfrm>
            <a:off x="2112765" y="4604000"/>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8"/>
          <p:cNvSpPr/>
          <p:nvPr/>
        </p:nvSpPr>
        <p:spPr>
          <a:xfrm>
            <a:off x="1408577" y="4604000"/>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8"/>
          <p:cNvSpPr/>
          <p:nvPr/>
        </p:nvSpPr>
        <p:spPr>
          <a:xfrm>
            <a:off x="1408577" y="4665231"/>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8"/>
          <p:cNvSpPr/>
          <p:nvPr/>
        </p:nvSpPr>
        <p:spPr>
          <a:xfrm>
            <a:off x="1408577" y="4726461"/>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8"/>
          <p:cNvSpPr/>
          <p:nvPr/>
        </p:nvSpPr>
        <p:spPr>
          <a:xfrm>
            <a:off x="1408577" y="4787692"/>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8"/>
          <p:cNvSpPr/>
          <p:nvPr/>
        </p:nvSpPr>
        <p:spPr>
          <a:xfrm>
            <a:off x="1408577" y="4848922"/>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8"/>
          <p:cNvSpPr/>
          <p:nvPr/>
        </p:nvSpPr>
        <p:spPr>
          <a:xfrm>
            <a:off x="1408577" y="4910152"/>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8"/>
          <p:cNvSpPr/>
          <p:nvPr/>
        </p:nvSpPr>
        <p:spPr>
          <a:xfrm>
            <a:off x="1408577" y="4971422"/>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8"/>
          <p:cNvSpPr/>
          <p:nvPr/>
        </p:nvSpPr>
        <p:spPr>
          <a:xfrm>
            <a:off x="1408577" y="5032652"/>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8"/>
          <p:cNvSpPr/>
          <p:nvPr/>
        </p:nvSpPr>
        <p:spPr>
          <a:xfrm>
            <a:off x="1408577" y="5093883"/>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8"/>
          <p:cNvSpPr/>
          <p:nvPr/>
        </p:nvSpPr>
        <p:spPr>
          <a:xfrm>
            <a:off x="1408577" y="5155113"/>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8"/>
          <p:cNvSpPr/>
          <p:nvPr/>
        </p:nvSpPr>
        <p:spPr>
          <a:xfrm>
            <a:off x="1408577" y="5216344"/>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387" name="Google Shape;387;p8"/>
          <p:cNvSpPr/>
          <p:nvPr/>
        </p:nvSpPr>
        <p:spPr>
          <a:xfrm>
            <a:off x="704388" y="4604000"/>
            <a:ext cx="704228" cy="704618"/>
          </a:xfrm>
          <a:custGeom>
            <a:avLst/>
            <a:gdLst/>
            <a:ahLst/>
            <a:cxnLst/>
            <a:rect l="l" t="t" r="r" b="b"/>
            <a:pathLst>
              <a:path w="18034" h="18044" extrusionOk="0">
                <a:moveTo>
                  <a:pt x="0" y="0"/>
                </a:moveTo>
                <a:lnTo>
                  <a:pt x="0" y="18044"/>
                </a:lnTo>
                <a:lnTo>
                  <a:pt x="18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8"/>
          <p:cNvSpPr/>
          <p:nvPr/>
        </p:nvSpPr>
        <p:spPr>
          <a:xfrm rot="5400000">
            <a:off x="199" y="4604000"/>
            <a:ext cx="704228" cy="704618"/>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8"/>
          <p:cNvSpPr/>
          <p:nvPr/>
        </p:nvSpPr>
        <p:spPr>
          <a:xfrm>
            <a:off x="1056659" y="4956506"/>
            <a:ext cx="351958" cy="351919"/>
          </a:xfrm>
          <a:custGeom>
            <a:avLst/>
            <a:gdLst/>
            <a:ahLst/>
            <a:cxnLst/>
            <a:rect l="l" t="t" r="r" b="b"/>
            <a:pathLst>
              <a:path w="9013" h="9012" extrusionOk="0">
                <a:moveTo>
                  <a:pt x="1060" y="1"/>
                </a:moveTo>
                <a:cubicBezTo>
                  <a:pt x="469" y="1"/>
                  <a:pt x="1" y="469"/>
                  <a:pt x="1" y="1060"/>
                </a:cubicBezTo>
                <a:lnTo>
                  <a:pt x="1" y="7953"/>
                </a:lnTo>
                <a:cubicBezTo>
                  <a:pt x="1" y="8544"/>
                  <a:pt x="469" y="9012"/>
                  <a:pt x="1060" y="9012"/>
                </a:cubicBezTo>
                <a:lnTo>
                  <a:pt x="7953" y="9012"/>
                </a:lnTo>
                <a:cubicBezTo>
                  <a:pt x="8544" y="9012"/>
                  <a:pt x="9012" y="8544"/>
                  <a:pt x="9012" y="7953"/>
                </a:cubicBezTo>
                <a:lnTo>
                  <a:pt x="9012" y="1060"/>
                </a:lnTo>
                <a:cubicBezTo>
                  <a:pt x="9012" y="469"/>
                  <a:pt x="8544"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8"/>
          <p:cNvSpPr/>
          <p:nvPr/>
        </p:nvSpPr>
        <p:spPr>
          <a:xfrm>
            <a:off x="1408577" y="5283924"/>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1"/>
        <p:cNvGrpSpPr/>
        <p:nvPr/>
      </p:nvGrpSpPr>
      <p:grpSpPr>
        <a:xfrm>
          <a:off x="0" y="0"/>
          <a:ext cx="0" cy="0"/>
          <a:chOff x="0" y="0"/>
          <a:chExt cx="0" cy="0"/>
        </a:xfrm>
      </p:grpSpPr>
      <p:sp>
        <p:nvSpPr>
          <p:cNvPr id="392" name="Google Shape;392;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15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393" name="Google Shape;393;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94" name="Google Shape;394;p9"/>
          <p:cNvSpPr/>
          <p:nvPr/>
        </p:nvSpPr>
        <p:spPr>
          <a:xfrm rot="-5400000" flipH="1">
            <a:off x="90" y="3704624"/>
            <a:ext cx="385883" cy="386051"/>
          </a:xfrm>
          <a:custGeom>
            <a:avLst/>
            <a:gdLst/>
            <a:ahLst/>
            <a:cxnLst/>
            <a:rect l="l" t="t" r="r" b="b"/>
            <a:pathLst>
              <a:path w="18034" h="18044" extrusionOk="0">
                <a:moveTo>
                  <a:pt x="0" y="0"/>
                </a:moveTo>
                <a:lnTo>
                  <a:pt x="0"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9"/>
          <p:cNvSpPr/>
          <p:nvPr/>
        </p:nvSpPr>
        <p:spPr>
          <a:xfrm rot="10800000" flipH="1">
            <a:off x="113" y="3318741"/>
            <a:ext cx="385837" cy="386096"/>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9"/>
          <p:cNvSpPr/>
          <p:nvPr/>
        </p:nvSpPr>
        <p:spPr>
          <a:xfrm rot="-5400000" flipH="1">
            <a:off x="375765" y="4768251"/>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9"/>
          <p:cNvSpPr/>
          <p:nvPr/>
        </p:nvSpPr>
        <p:spPr>
          <a:xfrm rot="-5400000" flipH="1">
            <a:off x="436996" y="4768251"/>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9"/>
          <p:cNvSpPr/>
          <p:nvPr/>
        </p:nvSpPr>
        <p:spPr>
          <a:xfrm rot="-5400000" flipH="1">
            <a:off x="498226" y="4768251"/>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9"/>
          <p:cNvSpPr/>
          <p:nvPr/>
        </p:nvSpPr>
        <p:spPr>
          <a:xfrm rot="-5400000" flipH="1">
            <a:off x="559456" y="4768251"/>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9"/>
          <p:cNvSpPr/>
          <p:nvPr/>
        </p:nvSpPr>
        <p:spPr>
          <a:xfrm rot="-5400000" flipH="1">
            <a:off x="620706" y="4768231"/>
            <a:ext cx="703837" cy="30693"/>
          </a:xfrm>
          <a:custGeom>
            <a:avLst/>
            <a:gdLst/>
            <a:ahLst/>
            <a:cxnLst/>
            <a:rect l="l" t="t" r="r" b="b"/>
            <a:pathLst>
              <a:path w="18024" h="786"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9"/>
          <p:cNvSpPr/>
          <p:nvPr/>
        </p:nvSpPr>
        <p:spPr>
          <a:xfrm rot="-5400000" flipH="1">
            <a:off x="681956" y="4768251"/>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9"/>
          <p:cNvSpPr/>
          <p:nvPr/>
        </p:nvSpPr>
        <p:spPr>
          <a:xfrm rot="-5400000" flipH="1">
            <a:off x="743187" y="4768251"/>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9"/>
          <p:cNvSpPr/>
          <p:nvPr/>
        </p:nvSpPr>
        <p:spPr>
          <a:xfrm rot="-5400000" flipH="1">
            <a:off x="804222" y="4768446"/>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9"/>
          <p:cNvSpPr/>
          <p:nvPr/>
        </p:nvSpPr>
        <p:spPr>
          <a:xfrm rot="-5400000" flipH="1">
            <a:off x="865257" y="4768251"/>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9"/>
          <p:cNvSpPr/>
          <p:nvPr/>
        </p:nvSpPr>
        <p:spPr>
          <a:xfrm rot="-5400000" flipH="1">
            <a:off x="926683" y="4768446"/>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9"/>
          <p:cNvSpPr/>
          <p:nvPr/>
        </p:nvSpPr>
        <p:spPr>
          <a:xfrm rot="-5400000" flipH="1">
            <a:off x="987718" y="4768251"/>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9"/>
          <p:cNvSpPr/>
          <p:nvPr/>
        </p:nvSpPr>
        <p:spPr>
          <a:xfrm rot="-5400000" flipH="1">
            <a:off x="1048948" y="4768251"/>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9"/>
          <p:cNvSpPr/>
          <p:nvPr/>
        </p:nvSpPr>
        <p:spPr>
          <a:xfrm rot="-5400000" flipH="1">
            <a:off x="338332" y="4068874"/>
            <a:ext cx="31522" cy="704616"/>
          </a:xfrm>
          <a:custGeom>
            <a:avLst/>
            <a:gdLst/>
            <a:ahLst/>
            <a:cxnLst/>
            <a:rect l="l" t="t" r="r" b="b"/>
            <a:pathLst>
              <a:path w="785" h="14002" extrusionOk="0">
                <a:moveTo>
                  <a:pt x="0" y="1"/>
                </a:moveTo>
                <a:lnTo>
                  <a:pt x="0" y="14002"/>
                </a:lnTo>
                <a:lnTo>
                  <a:pt x="785" y="14002"/>
                </a:lnTo>
                <a:lnTo>
                  <a:pt x="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9"/>
          <p:cNvSpPr/>
          <p:nvPr/>
        </p:nvSpPr>
        <p:spPr>
          <a:xfrm rot="-5400000" flipH="1">
            <a:off x="338332" y="4005908"/>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9"/>
          <p:cNvSpPr/>
          <p:nvPr/>
        </p:nvSpPr>
        <p:spPr>
          <a:xfrm rot="-5400000" flipH="1">
            <a:off x="338332" y="3942942"/>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9"/>
          <p:cNvSpPr/>
          <p:nvPr/>
        </p:nvSpPr>
        <p:spPr>
          <a:xfrm rot="-5400000" flipH="1">
            <a:off x="338332" y="3879977"/>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9"/>
          <p:cNvSpPr/>
          <p:nvPr/>
        </p:nvSpPr>
        <p:spPr>
          <a:xfrm rot="-5400000" flipH="1">
            <a:off x="338332" y="381701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9"/>
          <p:cNvSpPr/>
          <p:nvPr/>
        </p:nvSpPr>
        <p:spPr>
          <a:xfrm rot="-5400000" flipH="1">
            <a:off x="338332" y="3754045"/>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9"/>
          <p:cNvSpPr/>
          <p:nvPr/>
        </p:nvSpPr>
        <p:spPr>
          <a:xfrm rot="-5400000" flipH="1">
            <a:off x="1416350" y="4431074"/>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9"/>
          <p:cNvSpPr/>
          <p:nvPr/>
        </p:nvSpPr>
        <p:spPr>
          <a:xfrm rot="-5400000" flipH="1">
            <a:off x="1382552" y="4431991"/>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rgbClr val="F4F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9"/>
          <p:cNvSpPr/>
          <p:nvPr/>
        </p:nvSpPr>
        <p:spPr>
          <a:xfrm rot="-5400000" flipH="1">
            <a:off x="1538420" y="4552363"/>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9"/>
          <p:cNvSpPr/>
          <p:nvPr/>
        </p:nvSpPr>
        <p:spPr>
          <a:xfrm rot="-5400000" flipH="1">
            <a:off x="184733" y="4607404"/>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9"/>
          <p:cNvSpPr/>
          <p:nvPr/>
        </p:nvSpPr>
        <p:spPr>
          <a:xfrm rot="-5400000" flipH="1">
            <a:off x="255511" y="4558103"/>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9"/>
          <p:cNvSpPr/>
          <p:nvPr/>
        </p:nvSpPr>
        <p:spPr>
          <a:xfrm rot="-5400000" flipH="1">
            <a:off x="338804" y="4535650"/>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9"/>
          <p:cNvSpPr/>
          <p:nvPr/>
        </p:nvSpPr>
        <p:spPr>
          <a:xfrm rot="-5400000" flipH="1">
            <a:off x="424695" y="4543206"/>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9"/>
          <p:cNvSpPr/>
          <p:nvPr/>
        </p:nvSpPr>
        <p:spPr>
          <a:xfrm rot="-5400000" flipH="1">
            <a:off x="503029" y="4579796"/>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9"/>
          <p:cNvSpPr/>
          <p:nvPr/>
        </p:nvSpPr>
        <p:spPr>
          <a:xfrm rot="-5400000" flipH="1">
            <a:off x="502814" y="4640850"/>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9"/>
          <p:cNvSpPr/>
          <p:nvPr/>
        </p:nvSpPr>
        <p:spPr>
          <a:xfrm rot="-5400000" flipH="1">
            <a:off x="424695" y="4718970"/>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9"/>
          <p:cNvSpPr/>
          <p:nvPr/>
        </p:nvSpPr>
        <p:spPr>
          <a:xfrm rot="-5400000" flipH="1">
            <a:off x="338804" y="4804860"/>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9"/>
          <p:cNvSpPr/>
          <p:nvPr/>
        </p:nvSpPr>
        <p:spPr>
          <a:xfrm rot="-5400000" flipH="1">
            <a:off x="255315" y="4888349"/>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9"/>
          <p:cNvSpPr/>
          <p:nvPr/>
        </p:nvSpPr>
        <p:spPr>
          <a:xfrm rot="-5400000" flipH="1">
            <a:off x="184733" y="4958932"/>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9"/>
          <p:cNvSpPr/>
          <p:nvPr/>
        </p:nvSpPr>
        <p:spPr>
          <a:xfrm rot="-5400000" flipH="1">
            <a:off x="135022" y="4888134"/>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9"/>
          <p:cNvSpPr/>
          <p:nvPr/>
        </p:nvSpPr>
        <p:spPr>
          <a:xfrm rot="-5400000" flipH="1">
            <a:off x="112763" y="4804646"/>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9"/>
          <p:cNvSpPr/>
          <p:nvPr/>
        </p:nvSpPr>
        <p:spPr>
          <a:xfrm rot="-5400000" flipH="1">
            <a:off x="120320" y="4718755"/>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9"/>
          <p:cNvSpPr/>
          <p:nvPr/>
        </p:nvSpPr>
        <p:spPr>
          <a:xfrm rot="-5400000" flipH="1">
            <a:off x="156695" y="4640636"/>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9"/>
          <p:cNvSpPr/>
          <p:nvPr/>
        </p:nvSpPr>
        <p:spPr>
          <a:xfrm rot="-5400000" flipH="1">
            <a:off x="156909" y="4579581"/>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9"/>
          <p:cNvSpPr/>
          <p:nvPr/>
        </p:nvSpPr>
        <p:spPr>
          <a:xfrm rot="-5400000" flipH="1">
            <a:off x="156909" y="4579581"/>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9"/>
          <p:cNvSpPr/>
          <p:nvPr/>
        </p:nvSpPr>
        <p:spPr>
          <a:xfrm rot="-5400000" flipH="1">
            <a:off x="120320" y="4542991"/>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9"/>
          <p:cNvSpPr/>
          <p:nvPr/>
        </p:nvSpPr>
        <p:spPr>
          <a:xfrm rot="-5400000" flipH="1">
            <a:off x="112763" y="4535435"/>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9"/>
          <p:cNvSpPr/>
          <p:nvPr/>
        </p:nvSpPr>
        <p:spPr>
          <a:xfrm rot="-5400000" flipH="1">
            <a:off x="135217" y="4557889"/>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9"/>
          <p:cNvSpPr/>
          <p:nvPr/>
        </p:nvSpPr>
        <p:spPr>
          <a:xfrm rot="-5400000" flipH="1">
            <a:off x="2120757" y="4782980"/>
            <a:ext cx="351958" cy="351958"/>
          </a:xfrm>
          <a:custGeom>
            <a:avLst/>
            <a:gdLst/>
            <a:ahLst/>
            <a:cxnLst/>
            <a:rect l="l" t="t" r="r" b="b"/>
            <a:pathLst>
              <a:path w="9013" h="9013" extrusionOk="0">
                <a:moveTo>
                  <a:pt x="1650" y="1"/>
                </a:moveTo>
                <a:cubicBezTo>
                  <a:pt x="734" y="1"/>
                  <a:pt x="1" y="744"/>
                  <a:pt x="1" y="1660"/>
                </a:cubicBezTo>
                <a:lnTo>
                  <a:pt x="1" y="7363"/>
                </a:lnTo>
                <a:cubicBezTo>
                  <a:pt x="1" y="8279"/>
                  <a:pt x="734" y="9012"/>
                  <a:pt x="1650" y="9012"/>
                </a:cubicBezTo>
                <a:lnTo>
                  <a:pt x="7363" y="9012"/>
                </a:lnTo>
                <a:cubicBezTo>
                  <a:pt x="8269" y="9012"/>
                  <a:pt x="9012" y="8279"/>
                  <a:pt x="9012" y="7363"/>
                </a:cubicBezTo>
                <a:lnTo>
                  <a:pt x="9012" y="1660"/>
                </a:lnTo>
                <a:cubicBezTo>
                  <a:pt x="9012" y="744"/>
                  <a:pt x="8269" y="1"/>
                  <a:pt x="7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9"/>
          <p:cNvSpPr/>
          <p:nvPr/>
        </p:nvSpPr>
        <p:spPr>
          <a:xfrm>
            <a:off x="7745296" y="407"/>
            <a:ext cx="704618" cy="704228"/>
          </a:xfrm>
          <a:custGeom>
            <a:avLst/>
            <a:gdLst/>
            <a:ahLst/>
            <a:cxnLst/>
            <a:rect l="l" t="t" r="r" b="b"/>
            <a:pathLst>
              <a:path w="18044" h="18034" extrusionOk="0">
                <a:moveTo>
                  <a:pt x="0" y="1"/>
                </a:moveTo>
                <a:lnTo>
                  <a:pt x="0" y="18034"/>
                </a:lnTo>
                <a:lnTo>
                  <a:pt x="18044" y="18034"/>
                </a:lnTo>
                <a:lnTo>
                  <a:pt x="1804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9"/>
          <p:cNvSpPr/>
          <p:nvPr/>
        </p:nvSpPr>
        <p:spPr>
          <a:xfrm>
            <a:off x="7746077" y="1227"/>
            <a:ext cx="703056" cy="703017"/>
          </a:xfrm>
          <a:custGeom>
            <a:avLst/>
            <a:gdLst/>
            <a:ahLst/>
            <a:cxnLst/>
            <a:rect l="l" t="t" r="r" b="b"/>
            <a:pathLst>
              <a:path w="18004" h="18003" extrusionOk="0">
                <a:moveTo>
                  <a:pt x="9002" y="0"/>
                </a:moveTo>
                <a:cubicBezTo>
                  <a:pt x="4033" y="0"/>
                  <a:pt x="1" y="4022"/>
                  <a:pt x="1" y="9001"/>
                </a:cubicBezTo>
                <a:cubicBezTo>
                  <a:pt x="1" y="13970"/>
                  <a:pt x="4033" y="18002"/>
                  <a:pt x="9002" y="18002"/>
                </a:cubicBezTo>
                <a:cubicBezTo>
                  <a:pt x="13971" y="18002"/>
                  <a:pt x="18003" y="13970"/>
                  <a:pt x="18003" y="9001"/>
                </a:cubicBezTo>
                <a:cubicBezTo>
                  <a:pt x="18003" y="4022"/>
                  <a:pt x="13971" y="0"/>
                  <a:pt x="900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9"/>
          <p:cNvSpPr/>
          <p:nvPr/>
        </p:nvSpPr>
        <p:spPr>
          <a:xfrm>
            <a:off x="7845889" y="122282"/>
            <a:ext cx="505034" cy="460478"/>
          </a:xfrm>
          <a:custGeom>
            <a:avLst/>
            <a:gdLst/>
            <a:ahLst/>
            <a:cxnLst/>
            <a:rect l="l" t="t" r="r" b="b"/>
            <a:pathLst>
              <a:path w="12933" h="11792" extrusionOk="0">
                <a:moveTo>
                  <a:pt x="6466" y="1"/>
                </a:moveTo>
                <a:cubicBezTo>
                  <a:pt x="4959" y="1"/>
                  <a:pt x="3452" y="576"/>
                  <a:pt x="2302" y="1726"/>
                </a:cubicBezTo>
                <a:cubicBezTo>
                  <a:pt x="1" y="4028"/>
                  <a:pt x="1" y="7765"/>
                  <a:pt x="2302" y="10066"/>
                </a:cubicBezTo>
                <a:cubicBezTo>
                  <a:pt x="3452" y="11216"/>
                  <a:pt x="4959" y="11792"/>
                  <a:pt x="6466" y="11792"/>
                </a:cubicBezTo>
                <a:cubicBezTo>
                  <a:pt x="7973" y="11792"/>
                  <a:pt x="9480" y="11216"/>
                  <a:pt x="10631" y="10066"/>
                </a:cubicBezTo>
                <a:cubicBezTo>
                  <a:pt x="12932" y="7765"/>
                  <a:pt x="12932" y="4028"/>
                  <a:pt x="10631" y="1726"/>
                </a:cubicBezTo>
                <a:cubicBezTo>
                  <a:pt x="9480" y="576"/>
                  <a:pt x="7973" y="1"/>
                  <a:pt x="64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9"/>
          <p:cNvSpPr/>
          <p:nvPr/>
        </p:nvSpPr>
        <p:spPr>
          <a:xfrm>
            <a:off x="9027078" y="1190699"/>
            <a:ext cx="62480" cy="62870"/>
          </a:xfrm>
          <a:custGeom>
            <a:avLst/>
            <a:gdLst/>
            <a:ahLst/>
            <a:cxnLst/>
            <a:rect l="l" t="t" r="r" b="b"/>
            <a:pathLst>
              <a:path w="1600" h="1610" extrusionOk="0">
                <a:moveTo>
                  <a:pt x="805" y="1"/>
                </a:moveTo>
                <a:cubicBezTo>
                  <a:pt x="357" y="1"/>
                  <a:pt x="1" y="357"/>
                  <a:pt x="1" y="805"/>
                </a:cubicBezTo>
                <a:cubicBezTo>
                  <a:pt x="1" y="1243"/>
                  <a:pt x="357" y="1609"/>
                  <a:pt x="805" y="1609"/>
                </a:cubicBezTo>
                <a:cubicBezTo>
                  <a:pt x="1243" y="1609"/>
                  <a:pt x="1600" y="1243"/>
                  <a:pt x="1600" y="805"/>
                </a:cubicBezTo>
                <a:cubicBezTo>
                  <a:pt x="1600" y="35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9"/>
          <p:cNvSpPr/>
          <p:nvPr/>
        </p:nvSpPr>
        <p:spPr>
          <a:xfrm>
            <a:off x="9027078" y="1085342"/>
            <a:ext cx="62480" cy="62870"/>
          </a:xfrm>
          <a:custGeom>
            <a:avLst/>
            <a:gdLst/>
            <a:ahLst/>
            <a:cxnLst/>
            <a:rect l="l" t="t" r="r" b="b"/>
            <a:pathLst>
              <a:path w="1600" h="1610" extrusionOk="0">
                <a:moveTo>
                  <a:pt x="805" y="0"/>
                </a:moveTo>
                <a:cubicBezTo>
                  <a:pt x="357" y="0"/>
                  <a:pt x="1" y="357"/>
                  <a:pt x="1" y="805"/>
                </a:cubicBezTo>
                <a:cubicBezTo>
                  <a:pt x="1" y="1242"/>
                  <a:pt x="357" y="1609"/>
                  <a:pt x="805" y="1609"/>
                </a:cubicBezTo>
                <a:cubicBezTo>
                  <a:pt x="1243" y="1609"/>
                  <a:pt x="1600" y="1242"/>
                  <a:pt x="1600" y="805"/>
                </a:cubicBezTo>
                <a:cubicBezTo>
                  <a:pt x="1600" y="35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9"/>
          <p:cNvSpPr/>
          <p:nvPr/>
        </p:nvSpPr>
        <p:spPr>
          <a:xfrm>
            <a:off x="9027078" y="979555"/>
            <a:ext cx="62480" cy="62870"/>
          </a:xfrm>
          <a:custGeom>
            <a:avLst/>
            <a:gdLst/>
            <a:ahLst/>
            <a:cxnLst/>
            <a:rect l="l" t="t" r="r" b="b"/>
            <a:pathLst>
              <a:path w="1600" h="1610" extrusionOk="0">
                <a:moveTo>
                  <a:pt x="805" y="1"/>
                </a:moveTo>
                <a:cubicBezTo>
                  <a:pt x="357" y="1"/>
                  <a:pt x="1" y="367"/>
                  <a:pt x="1" y="805"/>
                </a:cubicBezTo>
                <a:cubicBezTo>
                  <a:pt x="1" y="1253"/>
                  <a:pt x="357" y="1610"/>
                  <a:pt x="805" y="1610"/>
                </a:cubicBezTo>
                <a:cubicBezTo>
                  <a:pt x="1243" y="1610"/>
                  <a:pt x="1600" y="1253"/>
                  <a:pt x="1600" y="805"/>
                </a:cubicBezTo>
                <a:cubicBezTo>
                  <a:pt x="160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9"/>
          <p:cNvSpPr/>
          <p:nvPr/>
        </p:nvSpPr>
        <p:spPr>
          <a:xfrm>
            <a:off x="9027078" y="874198"/>
            <a:ext cx="62480" cy="62870"/>
          </a:xfrm>
          <a:custGeom>
            <a:avLst/>
            <a:gdLst/>
            <a:ahLst/>
            <a:cxnLst/>
            <a:rect l="l" t="t" r="r" b="b"/>
            <a:pathLst>
              <a:path w="1600" h="1610" extrusionOk="0">
                <a:moveTo>
                  <a:pt x="805" y="0"/>
                </a:moveTo>
                <a:cubicBezTo>
                  <a:pt x="357" y="0"/>
                  <a:pt x="1" y="367"/>
                  <a:pt x="1" y="805"/>
                </a:cubicBezTo>
                <a:cubicBezTo>
                  <a:pt x="1" y="1253"/>
                  <a:pt x="357" y="1609"/>
                  <a:pt x="805" y="1609"/>
                </a:cubicBezTo>
                <a:cubicBezTo>
                  <a:pt x="1243" y="1609"/>
                  <a:pt x="1600" y="1253"/>
                  <a:pt x="1600" y="805"/>
                </a:cubicBezTo>
                <a:cubicBezTo>
                  <a:pt x="160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9"/>
          <p:cNvSpPr/>
          <p:nvPr/>
        </p:nvSpPr>
        <p:spPr>
          <a:xfrm>
            <a:off x="9027078" y="768842"/>
            <a:ext cx="62480" cy="62831"/>
          </a:xfrm>
          <a:custGeom>
            <a:avLst/>
            <a:gdLst/>
            <a:ahLst/>
            <a:cxnLst/>
            <a:rect l="l" t="t" r="r" b="b"/>
            <a:pathLst>
              <a:path w="1600" h="1609" extrusionOk="0">
                <a:moveTo>
                  <a:pt x="805" y="0"/>
                </a:moveTo>
                <a:cubicBezTo>
                  <a:pt x="357" y="0"/>
                  <a:pt x="1" y="356"/>
                  <a:pt x="1" y="804"/>
                </a:cubicBezTo>
                <a:cubicBezTo>
                  <a:pt x="1" y="1252"/>
                  <a:pt x="357" y="1609"/>
                  <a:pt x="805" y="1609"/>
                </a:cubicBezTo>
                <a:cubicBezTo>
                  <a:pt x="1243" y="1609"/>
                  <a:pt x="1600" y="1252"/>
                  <a:pt x="1600" y="804"/>
                </a:cubicBezTo>
                <a:cubicBezTo>
                  <a:pt x="160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9"/>
          <p:cNvSpPr/>
          <p:nvPr/>
        </p:nvSpPr>
        <p:spPr>
          <a:xfrm>
            <a:off x="8903016" y="1190699"/>
            <a:ext cx="62871" cy="62870"/>
          </a:xfrm>
          <a:custGeom>
            <a:avLst/>
            <a:gdLst/>
            <a:ahLst/>
            <a:cxnLst/>
            <a:rect l="l" t="t" r="r" b="b"/>
            <a:pathLst>
              <a:path w="1610" h="1610" extrusionOk="0">
                <a:moveTo>
                  <a:pt x="805" y="1"/>
                </a:moveTo>
                <a:cubicBezTo>
                  <a:pt x="357" y="1"/>
                  <a:pt x="1" y="357"/>
                  <a:pt x="1" y="805"/>
                </a:cubicBezTo>
                <a:cubicBezTo>
                  <a:pt x="1" y="1243"/>
                  <a:pt x="357" y="1609"/>
                  <a:pt x="805" y="1609"/>
                </a:cubicBezTo>
                <a:cubicBezTo>
                  <a:pt x="1243" y="1609"/>
                  <a:pt x="1610" y="1243"/>
                  <a:pt x="1610" y="805"/>
                </a:cubicBezTo>
                <a:cubicBezTo>
                  <a:pt x="1610" y="35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9"/>
          <p:cNvSpPr/>
          <p:nvPr/>
        </p:nvSpPr>
        <p:spPr>
          <a:xfrm>
            <a:off x="8903016" y="1085342"/>
            <a:ext cx="62871" cy="62870"/>
          </a:xfrm>
          <a:custGeom>
            <a:avLst/>
            <a:gdLst/>
            <a:ahLst/>
            <a:cxnLst/>
            <a:rect l="l" t="t" r="r" b="b"/>
            <a:pathLst>
              <a:path w="1610" h="1610" extrusionOk="0">
                <a:moveTo>
                  <a:pt x="805" y="0"/>
                </a:moveTo>
                <a:cubicBezTo>
                  <a:pt x="357" y="0"/>
                  <a:pt x="1" y="357"/>
                  <a:pt x="1" y="805"/>
                </a:cubicBezTo>
                <a:cubicBezTo>
                  <a:pt x="1" y="1242"/>
                  <a:pt x="357" y="1609"/>
                  <a:pt x="805" y="1609"/>
                </a:cubicBezTo>
                <a:cubicBezTo>
                  <a:pt x="1243" y="1609"/>
                  <a:pt x="1610" y="1242"/>
                  <a:pt x="1610" y="805"/>
                </a:cubicBezTo>
                <a:cubicBezTo>
                  <a:pt x="1610" y="35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9"/>
          <p:cNvSpPr/>
          <p:nvPr/>
        </p:nvSpPr>
        <p:spPr>
          <a:xfrm>
            <a:off x="8903016" y="979555"/>
            <a:ext cx="62871" cy="62870"/>
          </a:xfrm>
          <a:custGeom>
            <a:avLst/>
            <a:gdLst/>
            <a:ahLst/>
            <a:cxnLst/>
            <a:rect l="l" t="t" r="r" b="b"/>
            <a:pathLst>
              <a:path w="1610" h="1610" extrusionOk="0">
                <a:moveTo>
                  <a:pt x="805" y="1"/>
                </a:moveTo>
                <a:cubicBezTo>
                  <a:pt x="357" y="1"/>
                  <a:pt x="1" y="367"/>
                  <a:pt x="1" y="805"/>
                </a:cubicBezTo>
                <a:cubicBezTo>
                  <a:pt x="1" y="1253"/>
                  <a:pt x="357" y="1610"/>
                  <a:pt x="805" y="1610"/>
                </a:cubicBezTo>
                <a:cubicBezTo>
                  <a:pt x="1243" y="1610"/>
                  <a:pt x="1610" y="1253"/>
                  <a:pt x="1610" y="805"/>
                </a:cubicBezTo>
                <a:cubicBezTo>
                  <a:pt x="1610" y="367"/>
                  <a:pt x="1243" y="1"/>
                  <a:pt x="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9"/>
          <p:cNvSpPr/>
          <p:nvPr/>
        </p:nvSpPr>
        <p:spPr>
          <a:xfrm>
            <a:off x="8903016" y="874198"/>
            <a:ext cx="62871" cy="62870"/>
          </a:xfrm>
          <a:custGeom>
            <a:avLst/>
            <a:gdLst/>
            <a:ahLst/>
            <a:cxnLst/>
            <a:rect l="l" t="t" r="r" b="b"/>
            <a:pathLst>
              <a:path w="1610" h="1610" extrusionOk="0">
                <a:moveTo>
                  <a:pt x="805" y="0"/>
                </a:moveTo>
                <a:cubicBezTo>
                  <a:pt x="357" y="0"/>
                  <a:pt x="1" y="367"/>
                  <a:pt x="1" y="805"/>
                </a:cubicBezTo>
                <a:cubicBezTo>
                  <a:pt x="1" y="1253"/>
                  <a:pt x="357" y="1609"/>
                  <a:pt x="805" y="1609"/>
                </a:cubicBezTo>
                <a:cubicBezTo>
                  <a:pt x="1243" y="1609"/>
                  <a:pt x="1610" y="1253"/>
                  <a:pt x="1610" y="805"/>
                </a:cubicBezTo>
                <a:cubicBezTo>
                  <a:pt x="1610" y="367"/>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9"/>
          <p:cNvSpPr/>
          <p:nvPr/>
        </p:nvSpPr>
        <p:spPr>
          <a:xfrm>
            <a:off x="8903016" y="768842"/>
            <a:ext cx="62871" cy="62831"/>
          </a:xfrm>
          <a:custGeom>
            <a:avLst/>
            <a:gdLst/>
            <a:ahLst/>
            <a:cxnLst/>
            <a:rect l="l" t="t" r="r" b="b"/>
            <a:pathLst>
              <a:path w="1610" h="1609" extrusionOk="0">
                <a:moveTo>
                  <a:pt x="805" y="0"/>
                </a:moveTo>
                <a:cubicBezTo>
                  <a:pt x="357" y="0"/>
                  <a:pt x="1" y="356"/>
                  <a:pt x="1" y="804"/>
                </a:cubicBezTo>
                <a:cubicBezTo>
                  <a:pt x="1" y="1252"/>
                  <a:pt x="357" y="1609"/>
                  <a:pt x="805" y="1609"/>
                </a:cubicBezTo>
                <a:cubicBezTo>
                  <a:pt x="1243" y="1609"/>
                  <a:pt x="1610" y="1252"/>
                  <a:pt x="1610" y="804"/>
                </a:cubicBezTo>
                <a:cubicBezTo>
                  <a:pt x="1610" y="356"/>
                  <a:pt x="1243"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9"/>
          <p:cNvSpPr/>
          <p:nvPr/>
        </p:nvSpPr>
        <p:spPr>
          <a:xfrm>
            <a:off x="8449562" y="382"/>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9"/>
          <p:cNvSpPr/>
          <p:nvPr/>
        </p:nvSpPr>
        <p:spPr>
          <a:xfrm>
            <a:off x="8449562" y="61222"/>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9"/>
          <p:cNvSpPr/>
          <p:nvPr/>
        </p:nvSpPr>
        <p:spPr>
          <a:xfrm>
            <a:off x="8449875" y="12247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9"/>
          <p:cNvSpPr/>
          <p:nvPr/>
        </p:nvSpPr>
        <p:spPr>
          <a:xfrm>
            <a:off x="8449875" y="184098"/>
            <a:ext cx="703837" cy="30264"/>
          </a:xfrm>
          <a:custGeom>
            <a:avLst/>
            <a:gdLst/>
            <a:ahLst/>
            <a:cxnLst/>
            <a:rect l="l" t="t" r="r" b="b"/>
            <a:pathLst>
              <a:path w="18024" h="775" extrusionOk="0">
                <a:moveTo>
                  <a:pt x="1" y="1"/>
                </a:moveTo>
                <a:lnTo>
                  <a:pt x="1" y="775"/>
                </a:lnTo>
                <a:lnTo>
                  <a:pt x="18024" y="77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9"/>
          <p:cNvSpPr/>
          <p:nvPr/>
        </p:nvSpPr>
        <p:spPr>
          <a:xfrm>
            <a:off x="8449875" y="244938"/>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9"/>
          <p:cNvSpPr/>
          <p:nvPr/>
        </p:nvSpPr>
        <p:spPr>
          <a:xfrm>
            <a:off x="8449875" y="306168"/>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9"/>
          <p:cNvSpPr/>
          <p:nvPr/>
        </p:nvSpPr>
        <p:spPr>
          <a:xfrm>
            <a:off x="8449875" y="36743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9"/>
          <p:cNvSpPr/>
          <p:nvPr/>
        </p:nvSpPr>
        <p:spPr>
          <a:xfrm>
            <a:off x="8449875" y="42866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9"/>
          <p:cNvSpPr/>
          <p:nvPr/>
        </p:nvSpPr>
        <p:spPr>
          <a:xfrm>
            <a:off x="8449875" y="489899"/>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9"/>
          <p:cNvSpPr/>
          <p:nvPr/>
        </p:nvSpPr>
        <p:spPr>
          <a:xfrm>
            <a:off x="8449875" y="551129"/>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9"/>
          <p:cNvSpPr/>
          <p:nvPr/>
        </p:nvSpPr>
        <p:spPr>
          <a:xfrm>
            <a:off x="8449875" y="612359"/>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9"/>
          <p:cNvSpPr/>
          <p:nvPr/>
        </p:nvSpPr>
        <p:spPr>
          <a:xfrm>
            <a:off x="8449875" y="673590"/>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9"/>
          <p:cNvSpPr/>
          <p:nvPr/>
        </p:nvSpPr>
        <p:spPr>
          <a:xfrm>
            <a:off x="7040667" y="216"/>
            <a:ext cx="704657" cy="352348"/>
          </a:xfrm>
          <a:custGeom>
            <a:avLst/>
            <a:gdLst/>
            <a:ahLst/>
            <a:cxnLst/>
            <a:rect l="l" t="t" r="r" b="b"/>
            <a:pathLst>
              <a:path w="18045" h="9023" extrusionOk="0">
                <a:moveTo>
                  <a:pt x="9012" y="0"/>
                </a:moveTo>
                <a:lnTo>
                  <a:pt x="9012" y="11"/>
                </a:lnTo>
                <a:lnTo>
                  <a:pt x="1" y="11"/>
                </a:lnTo>
                <a:lnTo>
                  <a:pt x="1" y="184"/>
                </a:lnTo>
                <a:cubicBezTo>
                  <a:pt x="1" y="5071"/>
                  <a:pt x="3962" y="9022"/>
                  <a:pt x="8839" y="9022"/>
                </a:cubicBezTo>
                <a:lnTo>
                  <a:pt x="9012" y="9022"/>
                </a:lnTo>
                <a:cubicBezTo>
                  <a:pt x="9012" y="8869"/>
                  <a:pt x="9012" y="8717"/>
                  <a:pt x="9022" y="8564"/>
                </a:cubicBezTo>
                <a:cubicBezTo>
                  <a:pt x="9134" y="6252"/>
                  <a:pt x="10122" y="4175"/>
                  <a:pt x="11649" y="2648"/>
                </a:cubicBezTo>
                <a:cubicBezTo>
                  <a:pt x="13289" y="1019"/>
                  <a:pt x="15549" y="0"/>
                  <a:pt x="18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9"/>
          <p:cNvSpPr/>
          <p:nvPr/>
        </p:nvSpPr>
        <p:spPr>
          <a:xfrm>
            <a:off x="7568360" y="334402"/>
            <a:ext cx="430" cy="17963"/>
          </a:xfrm>
          <a:custGeom>
            <a:avLst/>
            <a:gdLst/>
            <a:ahLst/>
            <a:cxnLst/>
            <a:rect l="l" t="t" r="r" b="b"/>
            <a:pathLst>
              <a:path w="11" h="460" extrusionOk="0">
                <a:moveTo>
                  <a:pt x="10" y="1"/>
                </a:moveTo>
                <a:cubicBezTo>
                  <a:pt x="0" y="154"/>
                  <a:pt x="0" y="306"/>
                  <a:pt x="0" y="459"/>
                </a:cubicBezTo>
                <a:lnTo>
                  <a:pt x="10" y="459"/>
                </a:lnTo>
                <a:lnTo>
                  <a:pt x="10" y="1"/>
                </a:lnTo>
                <a:close/>
              </a:path>
            </a:pathLst>
          </a:custGeom>
          <a:solidFill>
            <a:srgbClr val="769B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4"/>
        <p:cNvGrpSpPr/>
        <p:nvPr/>
      </p:nvGrpSpPr>
      <p:grpSpPr>
        <a:xfrm>
          <a:off x="0" y="0"/>
          <a:ext cx="0" cy="0"/>
          <a:chOff x="0" y="0"/>
          <a:chExt cx="0" cy="0"/>
        </a:xfrm>
      </p:grpSpPr>
      <p:sp>
        <p:nvSpPr>
          <p:cNvPr id="465" name="Google Shape;465;p10"/>
          <p:cNvSpPr>
            <a:spLocks noGrp="1"/>
          </p:cNvSpPr>
          <p:nvPr>
            <p:ph type="pic" idx="2"/>
          </p:nvPr>
        </p:nvSpPr>
        <p:spPr>
          <a:xfrm>
            <a:off x="0" y="0"/>
            <a:ext cx="9144000" cy="5143500"/>
          </a:xfrm>
          <a:prstGeom prst="rect">
            <a:avLst/>
          </a:prstGeom>
          <a:noFill/>
          <a:ln>
            <a:noFill/>
          </a:ln>
        </p:spPr>
      </p:sp>
      <p:sp>
        <p:nvSpPr>
          <p:cNvPr id="466" name="Google Shape;466;p10"/>
          <p:cNvSpPr txBox="1">
            <a:spLocks noGrp="1"/>
          </p:cNvSpPr>
          <p:nvPr>
            <p:ph type="title"/>
          </p:nvPr>
        </p:nvSpPr>
        <p:spPr>
          <a:xfrm>
            <a:off x="720000" y="4014450"/>
            <a:ext cx="7704000" cy="572700"/>
          </a:xfrm>
          <a:prstGeom prst="rect">
            <a:avLst/>
          </a:prstGeom>
          <a:solidFill>
            <a:schemeClr val="accent2"/>
          </a:solidFill>
        </p:spPr>
        <p:txBody>
          <a:bodyPr spcFirstLastPara="1" wrap="square" lIns="91425" tIns="91425" rIns="91425" bIns="91425" anchor="t" anchorCtr="0">
            <a:noAutofit/>
          </a:bodyPr>
          <a:lstStyle>
            <a:lvl1pPr lvl="0" algn="ctr" rtl="0">
              <a:spcBef>
                <a:spcPts val="0"/>
              </a:spcBef>
              <a:spcAft>
                <a:spcPts val="0"/>
              </a:spcAft>
              <a:buSzPts val="35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7"/>
        <p:cNvGrpSpPr/>
        <p:nvPr/>
      </p:nvGrpSpPr>
      <p:grpSpPr>
        <a:xfrm>
          <a:off x="0" y="0"/>
          <a:ext cx="0" cy="0"/>
          <a:chOff x="0" y="0"/>
          <a:chExt cx="0" cy="0"/>
        </a:xfrm>
      </p:grpSpPr>
      <p:sp>
        <p:nvSpPr>
          <p:cNvPr id="468" name="Google Shape;468;p11"/>
          <p:cNvSpPr/>
          <p:nvPr/>
        </p:nvSpPr>
        <p:spPr>
          <a:xfrm>
            <a:off x="8791684" y="4787335"/>
            <a:ext cx="352309" cy="352309"/>
          </a:xfrm>
          <a:custGeom>
            <a:avLst/>
            <a:gdLst/>
            <a:ahLst/>
            <a:cxnLst/>
            <a:rect l="l" t="t" r="r" b="b"/>
            <a:pathLst>
              <a:path w="9022" h="9022" extrusionOk="0">
                <a:moveTo>
                  <a:pt x="0" y="0"/>
                </a:moveTo>
                <a:cubicBezTo>
                  <a:pt x="0" y="4979"/>
                  <a:pt x="4043" y="9022"/>
                  <a:pt x="9022" y="9022"/>
                </a:cubicBezTo>
                <a:lnTo>
                  <a:pt x="902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1"/>
          <p:cNvSpPr/>
          <p:nvPr/>
        </p:nvSpPr>
        <p:spPr>
          <a:xfrm>
            <a:off x="8791684" y="4435416"/>
            <a:ext cx="351919" cy="351958"/>
          </a:xfrm>
          <a:custGeom>
            <a:avLst/>
            <a:gdLst/>
            <a:ahLst/>
            <a:cxnLst/>
            <a:rect l="l" t="t" r="r" b="b"/>
            <a:pathLst>
              <a:path w="9012" h="9013" extrusionOk="0">
                <a:moveTo>
                  <a:pt x="0" y="1"/>
                </a:moveTo>
                <a:lnTo>
                  <a:pt x="0" y="9012"/>
                </a:lnTo>
                <a:lnTo>
                  <a:pt x="9012" y="9012"/>
                </a:lnTo>
                <a:cubicBezTo>
                  <a:pt x="9012" y="4033"/>
                  <a:pt x="4979" y="1"/>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1"/>
          <p:cNvSpPr/>
          <p:nvPr/>
        </p:nvSpPr>
        <p:spPr>
          <a:xfrm>
            <a:off x="8439765" y="4435025"/>
            <a:ext cx="351958" cy="351919"/>
          </a:xfrm>
          <a:custGeom>
            <a:avLst/>
            <a:gdLst/>
            <a:ahLst/>
            <a:cxnLst/>
            <a:rect l="l" t="t" r="r" b="b"/>
            <a:pathLst>
              <a:path w="9013" h="9012" extrusionOk="0">
                <a:moveTo>
                  <a:pt x="1" y="0"/>
                </a:moveTo>
                <a:cubicBezTo>
                  <a:pt x="1" y="4980"/>
                  <a:pt x="4043" y="9012"/>
                  <a:pt x="9012" y="9012"/>
                </a:cubicBezTo>
                <a:lnTo>
                  <a:pt x="901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1"/>
          <p:cNvSpPr/>
          <p:nvPr/>
        </p:nvSpPr>
        <p:spPr>
          <a:xfrm>
            <a:off x="7735577" y="449625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1"/>
          <p:cNvSpPr/>
          <p:nvPr/>
        </p:nvSpPr>
        <p:spPr>
          <a:xfrm>
            <a:off x="7735577" y="4557486"/>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1"/>
          <p:cNvSpPr/>
          <p:nvPr/>
        </p:nvSpPr>
        <p:spPr>
          <a:xfrm>
            <a:off x="7735577" y="461871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1"/>
          <p:cNvSpPr/>
          <p:nvPr/>
        </p:nvSpPr>
        <p:spPr>
          <a:xfrm>
            <a:off x="7735577" y="467994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1"/>
          <p:cNvSpPr/>
          <p:nvPr/>
        </p:nvSpPr>
        <p:spPr>
          <a:xfrm>
            <a:off x="7735577" y="4741177"/>
            <a:ext cx="704228" cy="30654"/>
          </a:xfrm>
          <a:custGeom>
            <a:avLst/>
            <a:gdLst/>
            <a:ahLst/>
            <a:cxnLst/>
            <a:rect l="l" t="t" r="r" b="b"/>
            <a:pathLst>
              <a:path w="18034" h="785" extrusionOk="0">
                <a:moveTo>
                  <a:pt x="1" y="1"/>
                </a:moveTo>
                <a:lnTo>
                  <a:pt x="1" y="785"/>
                </a:lnTo>
                <a:lnTo>
                  <a:pt x="18034" y="785"/>
                </a:lnTo>
                <a:lnTo>
                  <a:pt x="180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1"/>
          <p:cNvSpPr/>
          <p:nvPr/>
        </p:nvSpPr>
        <p:spPr>
          <a:xfrm>
            <a:off x="7735577" y="4802447"/>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1"/>
          <p:cNvSpPr/>
          <p:nvPr/>
        </p:nvSpPr>
        <p:spPr>
          <a:xfrm>
            <a:off x="7735577" y="4863677"/>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1"/>
          <p:cNvSpPr/>
          <p:nvPr/>
        </p:nvSpPr>
        <p:spPr>
          <a:xfrm>
            <a:off x="7735577" y="4924908"/>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1"/>
          <p:cNvSpPr/>
          <p:nvPr/>
        </p:nvSpPr>
        <p:spPr>
          <a:xfrm>
            <a:off x="7735577" y="4986138"/>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11"/>
          <p:cNvSpPr/>
          <p:nvPr/>
        </p:nvSpPr>
        <p:spPr>
          <a:xfrm>
            <a:off x="7735577" y="5047369"/>
            <a:ext cx="704228" cy="30654"/>
          </a:xfrm>
          <a:custGeom>
            <a:avLst/>
            <a:gdLst/>
            <a:ahLst/>
            <a:cxnLst/>
            <a:rect l="l" t="t" r="r" b="b"/>
            <a:pathLst>
              <a:path w="18034" h="785" extrusionOk="0">
                <a:moveTo>
                  <a:pt x="1" y="0"/>
                </a:moveTo>
                <a:lnTo>
                  <a:pt x="1" y="784"/>
                </a:lnTo>
                <a:lnTo>
                  <a:pt x="18034" y="78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sp>
        <p:nvSpPr>
          <p:cNvPr id="481" name="Google Shape;481;p11"/>
          <p:cNvSpPr/>
          <p:nvPr/>
        </p:nvSpPr>
        <p:spPr>
          <a:xfrm>
            <a:off x="7031388" y="4435025"/>
            <a:ext cx="704228" cy="704618"/>
          </a:xfrm>
          <a:custGeom>
            <a:avLst/>
            <a:gdLst/>
            <a:ahLst/>
            <a:cxnLst/>
            <a:rect l="l" t="t" r="r" b="b"/>
            <a:pathLst>
              <a:path w="18034" h="18044" extrusionOk="0">
                <a:moveTo>
                  <a:pt x="0" y="0"/>
                </a:moveTo>
                <a:lnTo>
                  <a:pt x="0" y="18044"/>
                </a:lnTo>
                <a:lnTo>
                  <a:pt x="1803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1"/>
          <p:cNvSpPr/>
          <p:nvPr/>
        </p:nvSpPr>
        <p:spPr>
          <a:xfrm rot="5400000">
            <a:off x="6327199" y="4435025"/>
            <a:ext cx="704228" cy="704618"/>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1"/>
          <p:cNvSpPr/>
          <p:nvPr/>
        </p:nvSpPr>
        <p:spPr>
          <a:xfrm>
            <a:off x="7383659" y="4787531"/>
            <a:ext cx="351958" cy="351919"/>
          </a:xfrm>
          <a:custGeom>
            <a:avLst/>
            <a:gdLst/>
            <a:ahLst/>
            <a:cxnLst/>
            <a:rect l="l" t="t" r="r" b="b"/>
            <a:pathLst>
              <a:path w="9013" h="9012" extrusionOk="0">
                <a:moveTo>
                  <a:pt x="1060" y="1"/>
                </a:moveTo>
                <a:cubicBezTo>
                  <a:pt x="469" y="1"/>
                  <a:pt x="1" y="469"/>
                  <a:pt x="1" y="1060"/>
                </a:cubicBezTo>
                <a:lnTo>
                  <a:pt x="1" y="7953"/>
                </a:lnTo>
                <a:cubicBezTo>
                  <a:pt x="1" y="8544"/>
                  <a:pt x="469" y="9012"/>
                  <a:pt x="1060" y="9012"/>
                </a:cubicBezTo>
                <a:lnTo>
                  <a:pt x="7953" y="9012"/>
                </a:lnTo>
                <a:cubicBezTo>
                  <a:pt x="8544" y="9012"/>
                  <a:pt x="9012" y="8544"/>
                  <a:pt x="9012" y="7953"/>
                </a:cubicBezTo>
                <a:lnTo>
                  <a:pt x="9012" y="1060"/>
                </a:lnTo>
                <a:cubicBezTo>
                  <a:pt x="9012" y="469"/>
                  <a:pt x="8544" y="1"/>
                  <a:pt x="7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1"/>
          <p:cNvSpPr/>
          <p:nvPr/>
        </p:nvSpPr>
        <p:spPr>
          <a:xfrm>
            <a:off x="7732551" y="-8806"/>
            <a:ext cx="385883" cy="386051"/>
          </a:xfrm>
          <a:custGeom>
            <a:avLst/>
            <a:gdLst/>
            <a:ahLst/>
            <a:cxnLst/>
            <a:rect l="l" t="t" r="r" b="b"/>
            <a:pathLst>
              <a:path w="18034" h="18044" extrusionOk="0">
                <a:moveTo>
                  <a:pt x="0" y="0"/>
                </a:moveTo>
                <a:lnTo>
                  <a:pt x="0"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1"/>
          <p:cNvSpPr/>
          <p:nvPr/>
        </p:nvSpPr>
        <p:spPr>
          <a:xfrm rot="5400000">
            <a:off x="7346713" y="-8828"/>
            <a:ext cx="385837" cy="386096"/>
          </a:xfrm>
          <a:custGeom>
            <a:avLst/>
            <a:gdLst/>
            <a:ahLst/>
            <a:cxnLst/>
            <a:rect l="l" t="t" r="r" b="b"/>
            <a:pathLst>
              <a:path w="18034" h="18044" extrusionOk="0">
                <a:moveTo>
                  <a:pt x="0" y="0"/>
                </a:moveTo>
                <a:cubicBezTo>
                  <a:pt x="0" y="9969"/>
                  <a:pt x="8075" y="18044"/>
                  <a:pt x="18033" y="18044"/>
                </a:cubicBezTo>
                <a:lnTo>
                  <a:pt x="180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1"/>
          <p:cNvSpPr/>
          <p:nvPr/>
        </p:nvSpPr>
        <p:spPr>
          <a:xfrm>
            <a:off x="8433598" y="70459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1"/>
          <p:cNvSpPr/>
          <p:nvPr/>
        </p:nvSpPr>
        <p:spPr>
          <a:xfrm>
            <a:off x="8433598" y="76582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1"/>
          <p:cNvSpPr/>
          <p:nvPr/>
        </p:nvSpPr>
        <p:spPr>
          <a:xfrm>
            <a:off x="8433598" y="827056"/>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1"/>
          <p:cNvSpPr/>
          <p:nvPr/>
        </p:nvSpPr>
        <p:spPr>
          <a:xfrm>
            <a:off x="8433598" y="888287"/>
            <a:ext cx="703837" cy="30654"/>
          </a:xfrm>
          <a:custGeom>
            <a:avLst/>
            <a:gdLst/>
            <a:ahLst/>
            <a:cxnLst/>
            <a:rect l="l" t="t" r="r" b="b"/>
            <a:pathLst>
              <a:path w="18024" h="785"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1"/>
          <p:cNvSpPr/>
          <p:nvPr/>
        </p:nvSpPr>
        <p:spPr>
          <a:xfrm>
            <a:off x="8433598" y="949517"/>
            <a:ext cx="703837" cy="30693"/>
          </a:xfrm>
          <a:custGeom>
            <a:avLst/>
            <a:gdLst/>
            <a:ahLst/>
            <a:cxnLst/>
            <a:rect l="l" t="t" r="r" b="b"/>
            <a:pathLst>
              <a:path w="18024" h="786" extrusionOk="0">
                <a:moveTo>
                  <a:pt x="1" y="1"/>
                </a:moveTo>
                <a:lnTo>
                  <a:pt x="1" y="785"/>
                </a:lnTo>
                <a:lnTo>
                  <a:pt x="18024" y="785"/>
                </a:lnTo>
                <a:lnTo>
                  <a:pt x="180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1"/>
          <p:cNvSpPr/>
          <p:nvPr/>
        </p:nvSpPr>
        <p:spPr>
          <a:xfrm>
            <a:off x="8433598" y="101078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1"/>
          <p:cNvSpPr/>
          <p:nvPr/>
        </p:nvSpPr>
        <p:spPr>
          <a:xfrm>
            <a:off x="8433598" y="107201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11"/>
          <p:cNvSpPr/>
          <p:nvPr/>
        </p:nvSpPr>
        <p:spPr>
          <a:xfrm>
            <a:off x="8433598" y="1133247"/>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11"/>
          <p:cNvSpPr/>
          <p:nvPr/>
        </p:nvSpPr>
        <p:spPr>
          <a:xfrm>
            <a:off x="8433598" y="1194087"/>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1"/>
          <p:cNvSpPr/>
          <p:nvPr/>
        </p:nvSpPr>
        <p:spPr>
          <a:xfrm>
            <a:off x="8433598" y="1255708"/>
            <a:ext cx="703837" cy="30264"/>
          </a:xfrm>
          <a:custGeom>
            <a:avLst/>
            <a:gdLst/>
            <a:ahLst/>
            <a:cxnLst/>
            <a:rect l="l" t="t" r="r" b="b"/>
            <a:pathLst>
              <a:path w="18024" h="775" extrusionOk="0">
                <a:moveTo>
                  <a:pt x="1" y="0"/>
                </a:moveTo>
                <a:lnTo>
                  <a:pt x="1" y="774"/>
                </a:lnTo>
                <a:lnTo>
                  <a:pt x="18024" y="77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1"/>
          <p:cNvSpPr/>
          <p:nvPr/>
        </p:nvSpPr>
        <p:spPr>
          <a:xfrm>
            <a:off x="8433598" y="131654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11"/>
          <p:cNvSpPr/>
          <p:nvPr/>
        </p:nvSpPr>
        <p:spPr>
          <a:xfrm>
            <a:off x="8433598" y="1377778"/>
            <a:ext cx="703837" cy="30654"/>
          </a:xfrm>
          <a:custGeom>
            <a:avLst/>
            <a:gdLst/>
            <a:ahLst/>
            <a:cxnLst/>
            <a:rect l="l" t="t" r="r" b="b"/>
            <a:pathLst>
              <a:path w="18024" h="785" extrusionOk="0">
                <a:moveTo>
                  <a:pt x="1" y="0"/>
                </a:moveTo>
                <a:lnTo>
                  <a:pt x="1" y="784"/>
                </a:lnTo>
                <a:lnTo>
                  <a:pt x="18024" y="784"/>
                </a:lnTo>
                <a:lnTo>
                  <a:pt x="180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1"/>
          <p:cNvSpPr/>
          <p:nvPr/>
        </p:nvSpPr>
        <p:spPr>
          <a:xfrm>
            <a:off x="8401728" y="-1"/>
            <a:ext cx="31522" cy="704616"/>
          </a:xfrm>
          <a:custGeom>
            <a:avLst/>
            <a:gdLst/>
            <a:ahLst/>
            <a:cxnLst/>
            <a:rect l="l" t="t" r="r" b="b"/>
            <a:pathLst>
              <a:path w="785" h="14002" extrusionOk="0">
                <a:moveTo>
                  <a:pt x="0" y="1"/>
                </a:moveTo>
                <a:lnTo>
                  <a:pt x="0" y="14002"/>
                </a:lnTo>
                <a:lnTo>
                  <a:pt x="785" y="14002"/>
                </a:lnTo>
                <a:lnTo>
                  <a:pt x="78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1"/>
          <p:cNvSpPr/>
          <p:nvPr/>
        </p:nvSpPr>
        <p:spPr>
          <a:xfrm>
            <a:off x="8338763"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1"/>
          <p:cNvSpPr/>
          <p:nvPr/>
        </p:nvSpPr>
        <p:spPr>
          <a:xfrm>
            <a:off x="8275797"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1"/>
          <p:cNvSpPr/>
          <p:nvPr/>
        </p:nvSpPr>
        <p:spPr>
          <a:xfrm>
            <a:off x="8212831"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11"/>
          <p:cNvSpPr/>
          <p:nvPr/>
        </p:nvSpPr>
        <p:spPr>
          <a:xfrm>
            <a:off x="8149866"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11"/>
          <p:cNvSpPr/>
          <p:nvPr/>
        </p:nvSpPr>
        <p:spPr>
          <a:xfrm>
            <a:off x="8086900" y="-1"/>
            <a:ext cx="31522" cy="704616"/>
          </a:xfrm>
          <a:custGeom>
            <a:avLst/>
            <a:gdLst/>
            <a:ahLst/>
            <a:cxnLst/>
            <a:rect l="l" t="t" r="r" b="b"/>
            <a:pathLst>
              <a:path w="785" h="14002" extrusionOk="0">
                <a:moveTo>
                  <a:pt x="0" y="1"/>
                </a:moveTo>
                <a:lnTo>
                  <a:pt x="0" y="14002"/>
                </a:lnTo>
                <a:lnTo>
                  <a:pt x="784" y="14002"/>
                </a:lnTo>
                <a:lnTo>
                  <a:pt x="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11"/>
          <p:cNvSpPr/>
          <p:nvPr/>
        </p:nvSpPr>
        <p:spPr>
          <a:xfrm>
            <a:off x="8433207" y="1408394"/>
            <a:ext cx="704228" cy="704618"/>
          </a:xfrm>
          <a:custGeom>
            <a:avLst/>
            <a:gdLst/>
            <a:ahLst/>
            <a:cxnLst/>
            <a:rect l="l" t="t" r="r" b="b"/>
            <a:pathLst>
              <a:path w="18034" h="18044" extrusionOk="0">
                <a:moveTo>
                  <a:pt x="1" y="0"/>
                </a:moveTo>
                <a:lnTo>
                  <a:pt x="1" y="18044"/>
                </a:lnTo>
                <a:lnTo>
                  <a:pt x="18034" y="18044"/>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11"/>
          <p:cNvSpPr/>
          <p:nvPr/>
        </p:nvSpPr>
        <p:spPr>
          <a:xfrm>
            <a:off x="8399429" y="1409292"/>
            <a:ext cx="771823" cy="702822"/>
          </a:xfrm>
          <a:custGeom>
            <a:avLst/>
            <a:gdLst/>
            <a:ahLst/>
            <a:cxnLst/>
            <a:rect l="l" t="t" r="r" b="b"/>
            <a:pathLst>
              <a:path w="19765" h="17998" extrusionOk="0">
                <a:moveTo>
                  <a:pt x="9882" y="0"/>
                </a:moveTo>
                <a:cubicBezTo>
                  <a:pt x="7578" y="0"/>
                  <a:pt x="5275" y="879"/>
                  <a:pt x="3513" y="2635"/>
                </a:cubicBezTo>
                <a:cubicBezTo>
                  <a:pt x="0" y="6148"/>
                  <a:pt x="0" y="11850"/>
                  <a:pt x="3513" y="15363"/>
                </a:cubicBezTo>
                <a:cubicBezTo>
                  <a:pt x="5275" y="17119"/>
                  <a:pt x="7578" y="17998"/>
                  <a:pt x="9882" y="17998"/>
                </a:cubicBezTo>
                <a:cubicBezTo>
                  <a:pt x="12186" y="17998"/>
                  <a:pt x="14490" y="17119"/>
                  <a:pt x="16251" y="15363"/>
                </a:cubicBezTo>
                <a:cubicBezTo>
                  <a:pt x="19764" y="11850"/>
                  <a:pt x="19764" y="6148"/>
                  <a:pt x="16251" y="2635"/>
                </a:cubicBezTo>
                <a:cubicBezTo>
                  <a:pt x="14490" y="879"/>
                  <a:pt x="12186" y="0"/>
                  <a:pt x="9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11"/>
          <p:cNvSpPr/>
          <p:nvPr/>
        </p:nvSpPr>
        <p:spPr>
          <a:xfrm>
            <a:off x="8554497" y="1530464"/>
            <a:ext cx="460087" cy="460478"/>
          </a:xfrm>
          <a:custGeom>
            <a:avLst/>
            <a:gdLst/>
            <a:ahLst/>
            <a:cxnLst/>
            <a:rect l="l" t="t" r="r" b="b"/>
            <a:pathLst>
              <a:path w="11782" h="11792" extrusionOk="0">
                <a:moveTo>
                  <a:pt x="5886" y="0"/>
                </a:moveTo>
                <a:cubicBezTo>
                  <a:pt x="2637" y="0"/>
                  <a:pt x="0" y="2638"/>
                  <a:pt x="0" y="5896"/>
                </a:cubicBezTo>
                <a:cubicBezTo>
                  <a:pt x="0" y="9154"/>
                  <a:pt x="2637" y="11792"/>
                  <a:pt x="5886" y="11792"/>
                </a:cubicBezTo>
                <a:cubicBezTo>
                  <a:pt x="9144" y="11792"/>
                  <a:pt x="11781" y="9154"/>
                  <a:pt x="11781" y="5896"/>
                </a:cubicBezTo>
                <a:cubicBezTo>
                  <a:pt x="11781" y="2638"/>
                  <a:pt x="9144" y="0"/>
                  <a:pt x="58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11"/>
          <p:cNvSpPr/>
          <p:nvPr/>
        </p:nvSpPr>
        <p:spPr>
          <a:xfrm>
            <a:off x="8433598" y="352716"/>
            <a:ext cx="351528" cy="39"/>
          </a:xfrm>
          <a:custGeom>
            <a:avLst/>
            <a:gdLst/>
            <a:ahLst/>
            <a:cxnLst/>
            <a:rect l="l" t="t" r="r" b="b"/>
            <a:pathLst>
              <a:path w="9002" h="1" fill="none" extrusionOk="0">
                <a:moveTo>
                  <a:pt x="1" y="0"/>
                </a:moveTo>
                <a:lnTo>
                  <a:pt x="900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11"/>
          <p:cNvSpPr/>
          <p:nvPr/>
        </p:nvSpPr>
        <p:spPr>
          <a:xfrm>
            <a:off x="8455075" y="352716"/>
            <a:ext cx="330051" cy="120118"/>
          </a:xfrm>
          <a:custGeom>
            <a:avLst/>
            <a:gdLst/>
            <a:ahLst/>
            <a:cxnLst/>
            <a:rect l="l" t="t" r="r" b="b"/>
            <a:pathLst>
              <a:path w="8452" h="3076" fill="none" extrusionOk="0">
                <a:moveTo>
                  <a:pt x="1" y="3075"/>
                </a:moveTo>
                <a:lnTo>
                  <a:pt x="8452"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11"/>
          <p:cNvSpPr/>
          <p:nvPr/>
        </p:nvSpPr>
        <p:spPr>
          <a:xfrm>
            <a:off x="8515915" y="352716"/>
            <a:ext cx="269211" cy="225865"/>
          </a:xfrm>
          <a:custGeom>
            <a:avLst/>
            <a:gdLst/>
            <a:ahLst/>
            <a:cxnLst/>
            <a:rect l="l" t="t" r="r" b="b"/>
            <a:pathLst>
              <a:path w="6894" h="5784" fill="none" extrusionOk="0">
                <a:moveTo>
                  <a:pt x="0" y="5784"/>
                </a:moveTo>
                <a:lnTo>
                  <a:pt x="6894"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11"/>
          <p:cNvSpPr/>
          <p:nvPr/>
        </p:nvSpPr>
        <p:spPr>
          <a:xfrm>
            <a:off x="8609362" y="352716"/>
            <a:ext cx="175764" cy="304200"/>
          </a:xfrm>
          <a:custGeom>
            <a:avLst/>
            <a:gdLst/>
            <a:ahLst/>
            <a:cxnLst/>
            <a:rect l="l" t="t" r="r" b="b"/>
            <a:pathLst>
              <a:path w="4501" h="7790" fill="none" extrusionOk="0">
                <a:moveTo>
                  <a:pt x="0" y="7790"/>
                </a:moveTo>
                <a:lnTo>
                  <a:pt x="4501"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11"/>
          <p:cNvSpPr/>
          <p:nvPr/>
        </p:nvSpPr>
        <p:spPr>
          <a:xfrm>
            <a:off x="8724286" y="352716"/>
            <a:ext cx="60840" cy="345944"/>
          </a:xfrm>
          <a:custGeom>
            <a:avLst/>
            <a:gdLst/>
            <a:ahLst/>
            <a:cxnLst/>
            <a:rect l="l" t="t" r="r" b="b"/>
            <a:pathLst>
              <a:path w="1558" h="8859" fill="none" extrusionOk="0">
                <a:moveTo>
                  <a:pt x="0" y="8859"/>
                </a:moveTo>
                <a:lnTo>
                  <a:pt x="1558"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11"/>
          <p:cNvSpPr/>
          <p:nvPr/>
        </p:nvSpPr>
        <p:spPr>
          <a:xfrm>
            <a:off x="8785126" y="352716"/>
            <a:ext cx="61269" cy="345944"/>
          </a:xfrm>
          <a:custGeom>
            <a:avLst/>
            <a:gdLst/>
            <a:ahLst/>
            <a:cxnLst/>
            <a:rect l="l" t="t" r="r" b="b"/>
            <a:pathLst>
              <a:path w="1569" h="8859" fill="none" extrusionOk="0">
                <a:moveTo>
                  <a:pt x="1568" y="885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11"/>
          <p:cNvSpPr/>
          <p:nvPr/>
        </p:nvSpPr>
        <p:spPr>
          <a:xfrm>
            <a:off x="8785126" y="352716"/>
            <a:ext cx="175764" cy="304200"/>
          </a:xfrm>
          <a:custGeom>
            <a:avLst/>
            <a:gdLst/>
            <a:ahLst/>
            <a:cxnLst/>
            <a:rect l="l" t="t" r="r" b="b"/>
            <a:pathLst>
              <a:path w="4501" h="7790" fill="none" extrusionOk="0">
                <a:moveTo>
                  <a:pt x="4501" y="779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11"/>
          <p:cNvSpPr/>
          <p:nvPr/>
        </p:nvSpPr>
        <p:spPr>
          <a:xfrm>
            <a:off x="8785126" y="352716"/>
            <a:ext cx="269211" cy="225865"/>
          </a:xfrm>
          <a:custGeom>
            <a:avLst/>
            <a:gdLst/>
            <a:ahLst/>
            <a:cxnLst/>
            <a:rect l="l" t="t" r="r" b="b"/>
            <a:pathLst>
              <a:path w="6894" h="5784" fill="none" extrusionOk="0">
                <a:moveTo>
                  <a:pt x="6894" y="578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11"/>
          <p:cNvSpPr/>
          <p:nvPr/>
        </p:nvSpPr>
        <p:spPr>
          <a:xfrm>
            <a:off x="8785126" y="352716"/>
            <a:ext cx="330441" cy="120118"/>
          </a:xfrm>
          <a:custGeom>
            <a:avLst/>
            <a:gdLst/>
            <a:ahLst/>
            <a:cxnLst/>
            <a:rect l="l" t="t" r="r" b="b"/>
            <a:pathLst>
              <a:path w="8462" h="3076" fill="none" extrusionOk="0">
                <a:moveTo>
                  <a:pt x="8462" y="3075"/>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11"/>
          <p:cNvSpPr/>
          <p:nvPr/>
        </p:nvSpPr>
        <p:spPr>
          <a:xfrm>
            <a:off x="8785126" y="352716"/>
            <a:ext cx="351528" cy="39"/>
          </a:xfrm>
          <a:custGeom>
            <a:avLst/>
            <a:gdLst/>
            <a:ahLst/>
            <a:cxnLst/>
            <a:rect l="l" t="t" r="r" b="b"/>
            <a:pathLst>
              <a:path w="9002" h="1" fill="none" extrusionOk="0">
                <a:moveTo>
                  <a:pt x="9001" y="0"/>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11"/>
          <p:cNvSpPr/>
          <p:nvPr/>
        </p:nvSpPr>
        <p:spPr>
          <a:xfrm>
            <a:off x="8785126" y="232208"/>
            <a:ext cx="330441" cy="120547"/>
          </a:xfrm>
          <a:custGeom>
            <a:avLst/>
            <a:gdLst/>
            <a:ahLst/>
            <a:cxnLst/>
            <a:rect l="l" t="t" r="r" b="b"/>
            <a:pathLst>
              <a:path w="8462" h="3087" fill="none" extrusionOk="0">
                <a:moveTo>
                  <a:pt x="8462" y="1"/>
                </a:moveTo>
                <a:lnTo>
                  <a:pt x="0" y="3086"/>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11"/>
          <p:cNvSpPr/>
          <p:nvPr/>
        </p:nvSpPr>
        <p:spPr>
          <a:xfrm>
            <a:off x="8785126" y="126460"/>
            <a:ext cx="269211" cy="226295"/>
          </a:xfrm>
          <a:custGeom>
            <a:avLst/>
            <a:gdLst/>
            <a:ahLst/>
            <a:cxnLst/>
            <a:rect l="l" t="t" r="r" b="b"/>
            <a:pathLst>
              <a:path w="6894" h="5795" fill="none" extrusionOk="0">
                <a:moveTo>
                  <a:pt x="6894" y="0"/>
                </a:moveTo>
                <a:lnTo>
                  <a:pt x="0" y="5794"/>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11"/>
          <p:cNvSpPr/>
          <p:nvPr/>
        </p:nvSpPr>
        <p:spPr>
          <a:xfrm>
            <a:off x="8785126" y="48126"/>
            <a:ext cx="175764" cy="304629"/>
          </a:xfrm>
          <a:custGeom>
            <a:avLst/>
            <a:gdLst/>
            <a:ahLst/>
            <a:cxnLst/>
            <a:rect l="l" t="t" r="r" b="b"/>
            <a:pathLst>
              <a:path w="4501" h="7801" fill="none" extrusionOk="0">
                <a:moveTo>
                  <a:pt x="4501" y="1"/>
                </a:moveTo>
                <a:lnTo>
                  <a:pt x="0" y="780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11"/>
          <p:cNvSpPr/>
          <p:nvPr/>
        </p:nvSpPr>
        <p:spPr>
          <a:xfrm>
            <a:off x="8785126" y="6382"/>
            <a:ext cx="61269" cy="346374"/>
          </a:xfrm>
          <a:custGeom>
            <a:avLst/>
            <a:gdLst/>
            <a:ahLst/>
            <a:cxnLst/>
            <a:rect l="l" t="t" r="r" b="b"/>
            <a:pathLst>
              <a:path w="1569" h="8870" fill="none" extrusionOk="0">
                <a:moveTo>
                  <a:pt x="1568" y="0"/>
                </a:moveTo>
                <a:lnTo>
                  <a:pt x="0" y="8869"/>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11"/>
          <p:cNvSpPr/>
          <p:nvPr/>
        </p:nvSpPr>
        <p:spPr>
          <a:xfrm>
            <a:off x="8724286" y="6382"/>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11"/>
          <p:cNvSpPr/>
          <p:nvPr/>
        </p:nvSpPr>
        <p:spPr>
          <a:xfrm>
            <a:off x="8724286" y="6382"/>
            <a:ext cx="60840" cy="346374"/>
          </a:xfrm>
          <a:custGeom>
            <a:avLst/>
            <a:gdLst/>
            <a:ahLst/>
            <a:cxnLst/>
            <a:rect l="l" t="t" r="r" b="b"/>
            <a:pathLst>
              <a:path w="1558" h="8870" fill="none" extrusionOk="0">
                <a:moveTo>
                  <a:pt x="1558" y="8869"/>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11"/>
          <p:cNvSpPr/>
          <p:nvPr/>
        </p:nvSpPr>
        <p:spPr>
          <a:xfrm>
            <a:off x="8609362" y="48126"/>
            <a:ext cx="175764" cy="304629"/>
          </a:xfrm>
          <a:custGeom>
            <a:avLst/>
            <a:gdLst/>
            <a:ahLst/>
            <a:cxnLst/>
            <a:rect l="l" t="t" r="r" b="b"/>
            <a:pathLst>
              <a:path w="4501" h="7801" fill="none" extrusionOk="0">
                <a:moveTo>
                  <a:pt x="4501" y="7800"/>
                </a:moveTo>
                <a:lnTo>
                  <a:pt x="0"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11"/>
          <p:cNvSpPr/>
          <p:nvPr/>
        </p:nvSpPr>
        <p:spPr>
          <a:xfrm>
            <a:off x="8515915" y="126460"/>
            <a:ext cx="269211" cy="226295"/>
          </a:xfrm>
          <a:custGeom>
            <a:avLst/>
            <a:gdLst/>
            <a:ahLst/>
            <a:cxnLst/>
            <a:rect l="l" t="t" r="r" b="b"/>
            <a:pathLst>
              <a:path w="6894" h="5795" fill="none" extrusionOk="0">
                <a:moveTo>
                  <a:pt x="6894" y="5794"/>
                </a:moveTo>
                <a:lnTo>
                  <a:pt x="0" y="0"/>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11"/>
          <p:cNvSpPr/>
          <p:nvPr/>
        </p:nvSpPr>
        <p:spPr>
          <a:xfrm>
            <a:off x="8455075" y="232208"/>
            <a:ext cx="330051" cy="120547"/>
          </a:xfrm>
          <a:custGeom>
            <a:avLst/>
            <a:gdLst/>
            <a:ahLst/>
            <a:cxnLst/>
            <a:rect l="l" t="t" r="r" b="b"/>
            <a:pathLst>
              <a:path w="8452" h="3087" fill="none" extrusionOk="0">
                <a:moveTo>
                  <a:pt x="8452" y="3086"/>
                </a:moveTo>
                <a:lnTo>
                  <a:pt x="1" y="1"/>
                </a:lnTo>
              </a:path>
            </a:pathLst>
          </a:custGeom>
          <a:no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11"/>
          <p:cNvSpPr/>
          <p:nvPr/>
        </p:nvSpPr>
        <p:spPr>
          <a:xfrm>
            <a:off x="8791662" y="2112971"/>
            <a:ext cx="351958" cy="351958"/>
          </a:xfrm>
          <a:custGeom>
            <a:avLst/>
            <a:gdLst/>
            <a:ahLst/>
            <a:cxnLst/>
            <a:rect l="l" t="t" r="r" b="b"/>
            <a:pathLst>
              <a:path w="9013" h="9013" extrusionOk="0">
                <a:moveTo>
                  <a:pt x="1650" y="1"/>
                </a:moveTo>
                <a:cubicBezTo>
                  <a:pt x="734" y="1"/>
                  <a:pt x="1" y="744"/>
                  <a:pt x="1" y="1660"/>
                </a:cubicBezTo>
                <a:lnTo>
                  <a:pt x="1" y="7363"/>
                </a:lnTo>
                <a:cubicBezTo>
                  <a:pt x="1" y="8279"/>
                  <a:pt x="734" y="9012"/>
                  <a:pt x="1650" y="9012"/>
                </a:cubicBezTo>
                <a:lnTo>
                  <a:pt x="7363" y="9012"/>
                </a:lnTo>
                <a:cubicBezTo>
                  <a:pt x="8269" y="9012"/>
                  <a:pt x="9012" y="8279"/>
                  <a:pt x="9012" y="7363"/>
                </a:cubicBezTo>
                <a:lnTo>
                  <a:pt x="9012" y="1660"/>
                </a:lnTo>
                <a:cubicBezTo>
                  <a:pt x="9012" y="744"/>
                  <a:pt x="8269" y="1"/>
                  <a:pt x="7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11"/>
          <p:cNvSpPr/>
          <p:nvPr/>
        </p:nvSpPr>
        <p:spPr>
          <a:xfrm rot="-5400000">
            <a:off x="198" y="-1"/>
            <a:ext cx="704228" cy="704618"/>
          </a:xfrm>
          <a:custGeom>
            <a:avLst/>
            <a:gdLst/>
            <a:ahLst/>
            <a:cxnLst/>
            <a:rect l="l" t="t" r="r" b="b"/>
            <a:pathLst>
              <a:path w="18034" h="18044" extrusionOk="0">
                <a:moveTo>
                  <a:pt x="0" y="0"/>
                </a:moveTo>
                <a:cubicBezTo>
                  <a:pt x="0" y="9969"/>
                  <a:pt x="8075" y="18044"/>
                  <a:pt x="18033" y="18044"/>
                </a:cubicBezTo>
                <a:lnTo>
                  <a:pt x="18033" y="0"/>
                </a:lnTo>
                <a:close/>
              </a:path>
            </a:pathLst>
          </a:custGeom>
          <a:solidFill>
            <a:srgbClr val="D8C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11"/>
          <p:cNvSpPr txBox="1">
            <a:spLocks noGrp="1"/>
          </p:cNvSpPr>
          <p:nvPr>
            <p:ph type="title" hasCustomPrompt="1"/>
          </p:nvPr>
        </p:nvSpPr>
        <p:spPr>
          <a:xfrm>
            <a:off x="713225" y="888275"/>
            <a:ext cx="4696800" cy="2462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9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9" name="Google Shape;529;p11"/>
          <p:cNvSpPr txBox="1">
            <a:spLocks noGrp="1"/>
          </p:cNvSpPr>
          <p:nvPr>
            <p:ph type="subTitle" idx="1"/>
          </p:nvPr>
        </p:nvSpPr>
        <p:spPr>
          <a:xfrm>
            <a:off x="713225" y="3254250"/>
            <a:ext cx="46968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530" name="Google Shape;530;p11"/>
          <p:cNvSpPr>
            <a:spLocks noGrp="1"/>
          </p:cNvSpPr>
          <p:nvPr>
            <p:ph type="pic" idx="2"/>
          </p:nvPr>
        </p:nvSpPr>
        <p:spPr>
          <a:xfrm>
            <a:off x="5823000" y="704625"/>
            <a:ext cx="2607900" cy="3730500"/>
          </a:xfrm>
          <a:prstGeom prst="rect">
            <a:avLst/>
          </a:prstGeom>
          <a:noFill/>
          <a:ln>
            <a:no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Rozha One"/>
              <a:buNone/>
              <a:defRPr sz="3500">
                <a:solidFill>
                  <a:schemeClr val="dk1"/>
                </a:solidFill>
                <a:latin typeface="Rozha One"/>
                <a:ea typeface="Rozha One"/>
                <a:cs typeface="Rozha One"/>
                <a:sym typeface="Rozha One"/>
              </a:defRPr>
            </a:lvl1pPr>
            <a:lvl2pPr lvl="1" rtl="0">
              <a:spcBef>
                <a:spcPts val="0"/>
              </a:spcBef>
              <a:spcAft>
                <a:spcPts val="0"/>
              </a:spcAft>
              <a:buClr>
                <a:schemeClr val="dk1"/>
              </a:buClr>
              <a:buSzPts val="3500"/>
              <a:buFont typeface="Rozha One"/>
              <a:buNone/>
              <a:defRPr sz="3500">
                <a:solidFill>
                  <a:schemeClr val="dk1"/>
                </a:solidFill>
                <a:latin typeface="Rozha One"/>
                <a:ea typeface="Rozha One"/>
                <a:cs typeface="Rozha One"/>
                <a:sym typeface="Rozha One"/>
              </a:defRPr>
            </a:lvl2pPr>
            <a:lvl3pPr lvl="2" rtl="0">
              <a:spcBef>
                <a:spcPts val="0"/>
              </a:spcBef>
              <a:spcAft>
                <a:spcPts val="0"/>
              </a:spcAft>
              <a:buClr>
                <a:schemeClr val="dk1"/>
              </a:buClr>
              <a:buSzPts val="3500"/>
              <a:buFont typeface="Rozha One"/>
              <a:buNone/>
              <a:defRPr sz="3500">
                <a:solidFill>
                  <a:schemeClr val="dk1"/>
                </a:solidFill>
                <a:latin typeface="Rozha One"/>
                <a:ea typeface="Rozha One"/>
                <a:cs typeface="Rozha One"/>
                <a:sym typeface="Rozha One"/>
              </a:defRPr>
            </a:lvl3pPr>
            <a:lvl4pPr lvl="3" rtl="0">
              <a:spcBef>
                <a:spcPts val="0"/>
              </a:spcBef>
              <a:spcAft>
                <a:spcPts val="0"/>
              </a:spcAft>
              <a:buClr>
                <a:schemeClr val="dk1"/>
              </a:buClr>
              <a:buSzPts val="3500"/>
              <a:buFont typeface="Rozha One"/>
              <a:buNone/>
              <a:defRPr sz="3500">
                <a:solidFill>
                  <a:schemeClr val="dk1"/>
                </a:solidFill>
                <a:latin typeface="Rozha One"/>
                <a:ea typeface="Rozha One"/>
                <a:cs typeface="Rozha One"/>
                <a:sym typeface="Rozha One"/>
              </a:defRPr>
            </a:lvl4pPr>
            <a:lvl5pPr lvl="4" rtl="0">
              <a:spcBef>
                <a:spcPts val="0"/>
              </a:spcBef>
              <a:spcAft>
                <a:spcPts val="0"/>
              </a:spcAft>
              <a:buClr>
                <a:schemeClr val="dk1"/>
              </a:buClr>
              <a:buSzPts val="3500"/>
              <a:buFont typeface="Rozha One"/>
              <a:buNone/>
              <a:defRPr sz="3500">
                <a:solidFill>
                  <a:schemeClr val="dk1"/>
                </a:solidFill>
                <a:latin typeface="Rozha One"/>
                <a:ea typeface="Rozha One"/>
                <a:cs typeface="Rozha One"/>
                <a:sym typeface="Rozha One"/>
              </a:defRPr>
            </a:lvl5pPr>
            <a:lvl6pPr lvl="5" rtl="0">
              <a:spcBef>
                <a:spcPts val="0"/>
              </a:spcBef>
              <a:spcAft>
                <a:spcPts val="0"/>
              </a:spcAft>
              <a:buClr>
                <a:schemeClr val="dk1"/>
              </a:buClr>
              <a:buSzPts val="3500"/>
              <a:buFont typeface="Rozha One"/>
              <a:buNone/>
              <a:defRPr sz="3500">
                <a:solidFill>
                  <a:schemeClr val="dk1"/>
                </a:solidFill>
                <a:latin typeface="Rozha One"/>
                <a:ea typeface="Rozha One"/>
                <a:cs typeface="Rozha One"/>
                <a:sym typeface="Rozha One"/>
              </a:defRPr>
            </a:lvl6pPr>
            <a:lvl7pPr lvl="6" rtl="0">
              <a:spcBef>
                <a:spcPts val="0"/>
              </a:spcBef>
              <a:spcAft>
                <a:spcPts val="0"/>
              </a:spcAft>
              <a:buClr>
                <a:schemeClr val="dk1"/>
              </a:buClr>
              <a:buSzPts val="3500"/>
              <a:buFont typeface="Rozha One"/>
              <a:buNone/>
              <a:defRPr sz="3500">
                <a:solidFill>
                  <a:schemeClr val="dk1"/>
                </a:solidFill>
                <a:latin typeface="Rozha One"/>
                <a:ea typeface="Rozha One"/>
                <a:cs typeface="Rozha One"/>
                <a:sym typeface="Rozha One"/>
              </a:defRPr>
            </a:lvl7pPr>
            <a:lvl8pPr lvl="7" rtl="0">
              <a:spcBef>
                <a:spcPts val="0"/>
              </a:spcBef>
              <a:spcAft>
                <a:spcPts val="0"/>
              </a:spcAft>
              <a:buClr>
                <a:schemeClr val="dk1"/>
              </a:buClr>
              <a:buSzPts val="3500"/>
              <a:buFont typeface="Rozha One"/>
              <a:buNone/>
              <a:defRPr sz="3500">
                <a:solidFill>
                  <a:schemeClr val="dk1"/>
                </a:solidFill>
                <a:latin typeface="Rozha One"/>
                <a:ea typeface="Rozha One"/>
                <a:cs typeface="Rozha One"/>
                <a:sym typeface="Rozha One"/>
              </a:defRPr>
            </a:lvl8pPr>
            <a:lvl9pPr lvl="8" rtl="0">
              <a:spcBef>
                <a:spcPts val="0"/>
              </a:spcBef>
              <a:spcAft>
                <a:spcPts val="0"/>
              </a:spcAft>
              <a:buClr>
                <a:schemeClr val="dk1"/>
              </a:buClr>
              <a:buSzPts val="3500"/>
              <a:buFont typeface="Rozha One"/>
              <a:buNone/>
              <a:defRPr sz="3500">
                <a:solidFill>
                  <a:schemeClr val="dk1"/>
                </a:solidFill>
                <a:latin typeface="Rozha One"/>
                <a:ea typeface="Rozha One"/>
                <a:cs typeface="Rozha One"/>
                <a:sym typeface="Rozha One"/>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Overpass"/>
              <a:buChar char="●"/>
              <a:defRPr sz="1200">
                <a:solidFill>
                  <a:schemeClr val="dk1"/>
                </a:solidFill>
                <a:latin typeface="Overpass"/>
                <a:ea typeface="Overpass"/>
                <a:cs typeface="Overpass"/>
                <a:sym typeface="Overpass"/>
              </a:defRPr>
            </a:lvl1pPr>
            <a:lvl2pPr marL="914400" lvl="1" indent="-304800">
              <a:lnSpc>
                <a:spcPct val="100000"/>
              </a:lnSpc>
              <a:spcBef>
                <a:spcPts val="0"/>
              </a:spcBef>
              <a:spcAft>
                <a:spcPts val="0"/>
              </a:spcAft>
              <a:buClr>
                <a:schemeClr val="dk1"/>
              </a:buClr>
              <a:buSzPts val="1200"/>
              <a:buFont typeface="Overpass"/>
              <a:buChar char="○"/>
              <a:defRPr sz="1200">
                <a:solidFill>
                  <a:schemeClr val="dk1"/>
                </a:solidFill>
                <a:latin typeface="Overpass"/>
                <a:ea typeface="Overpass"/>
                <a:cs typeface="Overpass"/>
                <a:sym typeface="Overpass"/>
              </a:defRPr>
            </a:lvl2pPr>
            <a:lvl3pPr marL="1371600" lvl="2" indent="-304800">
              <a:lnSpc>
                <a:spcPct val="100000"/>
              </a:lnSpc>
              <a:spcBef>
                <a:spcPts val="0"/>
              </a:spcBef>
              <a:spcAft>
                <a:spcPts val="0"/>
              </a:spcAft>
              <a:buClr>
                <a:schemeClr val="dk1"/>
              </a:buClr>
              <a:buSzPts val="1200"/>
              <a:buFont typeface="Overpass"/>
              <a:buChar char="■"/>
              <a:defRPr sz="1200">
                <a:solidFill>
                  <a:schemeClr val="dk1"/>
                </a:solidFill>
                <a:latin typeface="Overpass"/>
                <a:ea typeface="Overpass"/>
                <a:cs typeface="Overpass"/>
                <a:sym typeface="Overpass"/>
              </a:defRPr>
            </a:lvl3pPr>
            <a:lvl4pPr marL="1828800" lvl="3" indent="-304800">
              <a:lnSpc>
                <a:spcPct val="100000"/>
              </a:lnSpc>
              <a:spcBef>
                <a:spcPts val="0"/>
              </a:spcBef>
              <a:spcAft>
                <a:spcPts val="0"/>
              </a:spcAft>
              <a:buClr>
                <a:schemeClr val="dk1"/>
              </a:buClr>
              <a:buSzPts val="1200"/>
              <a:buFont typeface="Overpass"/>
              <a:buChar char="●"/>
              <a:defRPr sz="1200">
                <a:solidFill>
                  <a:schemeClr val="dk1"/>
                </a:solidFill>
                <a:latin typeface="Overpass"/>
                <a:ea typeface="Overpass"/>
                <a:cs typeface="Overpass"/>
                <a:sym typeface="Overpass"/>
              </a:defRPr>
            </a:lvl4pPr>
            <a:lvl5pPr marL="2286000" lvl="4" indent="-304800">
              <a:lnSpc>
                <a:spcPct val="100000"/>
              </a:lnSpc>
              <a:spcBef>
                <a:spcPts val="0"/>
              </a:spcBef>
              <a:spcAft>
                <a:spcPts val="0"/>
              </a:spcAft>
              <a:buClr>
                <a:schemeClr val="dk1"/>
              </a:buClr>
              <a:buSzPts val="1200"/>
              <a:buFont typeface="Overpass"/>
              <a:buChar char="○"/>
              <a:defRPr sz="1200">
                <a:solidFill>
                  <a:schemeClr val="dk1"/>
                </a:solidFill>
                <a:latin typeface="Overpass"/>
                <a:ea typeface="Overpass"/>
                <a:cs typeface="Overpass"/>
                <a:sym typeface="Overpass"/>
              </a:defRPr>
            </a:lvl5pPr>
            <a:lvl6pPr marL="2743200" lvl="5" indent="-304800">
              <a:lnSpc>
                <a:spcPct val="100000"/>
              </a:lnSpc>
              <a:spcBef>
                <a:spcPts val="0"/>
              </a:spcBef>
              <a:spcAft>
                <a:spcPts val="0"/>
              </a:spcAft>
              <a:buClr>
                <a:schemeClr val="dk1"/>
              </a:buClr>
              <a:buSzPts val="1200"/>
              <a:buFont typeface="Overpass"/>
              <a:buChar char="■"/>
              <a:defRPr sz="1200">
                <a:solidFill>
                  <a:schemeClr val="dk1"/>
                </a:solidFill>
                <a:latin typeface="Overpass"/>
                <a:ea typeface="Overpass"/>
                <a:cs typeface="Overpass"/>
                <a:sym typeface="Overpass"/>
              </a:defRPr>
            </a:lvl6pPr>
            <a:lvl7pPr marL="3200400" lvl="6" indent="-304800">
              <a:lnSpc>
                <a:spcPct val="100000"/>
              </a:lnSpc>
              <a:spcBef>
                <a:spcPts val="0"/>
              </a:spcBef>
              <a:spcAft>
                <a:spcPts val="0"/>
              </a:spcAft>
              <a:buClr>
                <a:schemeClr val="dk1"/>
              </a:buClr>
              <a:buSzPts val="1200"/>
              <a:buFont typeface="Overpass"/>
              <a:buChar char="●"/>
              <a:defRPr sz="1200">
                <a:solidFill>
                  <a:schemeClr val="dk1"/>
                </a:solidFill>
                <a:latin typeface="Overpass"/>
                <a:ea typeface="Overpass"/>
                <a:cs typeface="Overpass"/>
                <a:sym typeface="Overpass"/>
              </a:defRPr>
            </a:lvl7pPr>
            <a:lvl8pPr marL="3657600" lvl="7" indent="-304800">
              <a:lnSpc>
                <a:spcPct val="100000"/>
              </a:lnSpc>
              <a:spcBef>
                <a:spcPts val="0"/>
              </a:spcBef>
              <a:spcAft>
                <a:spcPts val="0"/>
              </a:spcAft>
              <a:buClr>
                <a:schemeClr val="dk1"/>
              </a:buClr>
              <a:buSzPts val="1200"/>
              <a:buFont typeface="Overpass"/>
              <a:buChar char="○"/>
              <a:defRPr sz="1200">
                <a:solidFill>
                  <a:schemeClr val="dk1"/>
                </a:solidFill>
                <a:latin typeface="Overpass"/>
                <a:ea typeface="Overpass"/>
                <a:cs typeface="Overpass"/>
                <a:sym typeface="Overpass"/>
              </a:defRPr>
            </a:lvl8pPr>
            <a:lvl9pPr marL="4114800" lvl="8" indent="-304800">
              <a:lnSpc>
                <a:spcPct val="100000"/>
              </a:lnSpc>
              <a:spcBef>
                <a:spcPts val="0"/>
              </a:spcBef>
              <a:spcAft>
                <a:spcPts val="0"/>
              </a:spcAft>
              <a:buClr>
                <a:schemeClr val="dk1"/>
              </a:buClr>
              <a:buSzPts val="1200"/>
              <a:buFont typeface="Overpass"/>
              <a:buChar char="■"/>
              <a:defRPr sz="1200">
                <a:solidFill>
                  <a:schemeClr val="dk1"/>
                </a:solidFill>
                <a:latin typeface="Overpass"/>
                <a:ea typeface="Overpass"/>
                <a:cs typeface="Overpass"/>
                <a:sym typeface="Overpas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3" r:id="rId13"/>
    <p:sldLayoutId id="2147483664" r:id="rId14"/>
    <p:sldLayoutId id="2147483665" r:id="rId15"/>
    <p:sldLayoutId id="2147483666" r:id="rId16"/>
    <p:sldLayoutId id="2147483667" r:id="rId17"/>
    <p:sldLayoutId id="2147483670" r:id="rId1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pic>
        <p:nvPicPr>
          <p:cNvPr id="1182" name="Google Shape;1182;p28"/>
          <p:cNvPicPr preferRelativeResize="0">
            <a:picLocks noGrp="1"/>
          </p:cNvPicPr>
          <p:nvPr>
            <p:ph type="pic" idx="2"/>
          </p:nvPr>
        </p:nvPicPr>
        <p:blipFill rotWithShape="1">
          <a:blip r:embed="rId3">
            <a:alphaModFix/>
          </a:blip>
          <a:srcRect r="62147"/>
          <a:stretch/>
        </p:blipFill>
        <p:spPr>
          <a:xfrm>
            <a:off x="0" y="0"/>
            <a:ext cx="2984602" cy="5143500"/>
          </a:xfrm>
          <a:prstGeom prst="rect">
            <a:avLst/>
          </a:prstGeom>
        </p:spPr>
      </p:pic>
      <p:sp>
        <p:nvSpPr>
          <p:cNvPr id="1183" name="Google Shape;1183;p28"/>
          <p:cNvSpPr txBox="1">
            <a:spLocks noGrp="1"/>
          </p:cNvSpPr>
          <p:nvPr>
            <p:ph type="ctrTitle"/>
          </p:nvPr>
        </p:nvSpPr>
        <p:spPr>
          <a:xfrm>
            <a:off x="4410113" y="1596887"/>
            <a:ext cx="3498574" cy="14844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a:t>YARRAMSETTI </a:t>
            </a:r>
            <a:r>
              <a:rPr lang="en" sz="3600" dirty="0"/>
              <a:t>ADINARAYANA</a:t>
            </a:r>
            <a:r>
              <a:rPr lang="en" sz="3200" dirty="0"/>
              <a:t> NAIDU</a:t>
            </a:r>
            <a:endParaRPr sz="3200" dirty="0"/>
          </a:p>
        </p:txBody>
      </p:sp>
      <p:sp>
        <p:nvSpPr>
          <p:cNvPr id="1184" name="Google Shape;1184;p28"/>
          <p:cNvSpPr txBox="1">
            <a:spLocks noGrp="1"/>
          </p:cNvSpPr>
          <p:nvPr>
            <p:ph type="subTitle" idx="1"/>
          </p:nvPr>
        </p:nvSpPr>
        <p:spPr>
          <a:xfrm>
            <a:off x="3514949" y="3081350"/>
            <a:ext cx="5162100" cy="475800"/>
          </a:xfrm>
          <a:prstGeom prst="rect">
            <a:avLst/>
          </a:prstGeom>
        </p:spPr>
        <p:txBody>
          <a:bodyPr spcFirstLastPara="1" wrap="square" lIns="91425" tIns="91425" rIns="91425" bIns="91425" anchor="t" anchorCtr="0">
            <a:noAutofit/>
          </a:bodyPr>
          <a:lstStyle/>
          <a:p>
            <a:pPr marL="0" indent="0"/>
            <a:r>
              <a:rPr lang="en-US" sz="2000" b="1" dirty="0">
                <a:latin typeface="Rozha One" panose="020B0604020202020204" charset="0"/>
                <a:ea typeface="MS UI Gothic" panose="020B0600070205080204" pitchFamily="34" charset="-128"/>
                <a:cs typeface="Rozha One" panose="020B0604020202020204" charset="0"/>
              </a:rPr>
              <a:t>FINAL PROJECT</a:t>
            </a:r>
          </a:p>
        </p:txBody>
      </p:sp>
      <p:cxnSp>
        <p:nvCxnSpPr>
          <p:cNvPr id="3" name="Straight Connector 2">
            <a:extLst>
              <a:ext uri="{FF2B5EF4-FFF2-40B4-BE49-F238E27FC236}">
                <a16:creationId xmlns:a16="http://schemas.microsoft.com/office/drawing/2014/main" id="{55946B29-AFE3-9E3D-519E-223D7772D984}"/>
              </a:ext>
            </a:extLst>
          </p:cNvPr>
          <p:cNvCxnSpPr/>
          <p:nvPr/>
        </p:nvCxnSpPr>
        <p:spPr>
          <a:xfrm>
            <a:off x="4346712" y="3028121"/>
            <a:ext cx="4022035"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6" name="Google Shape;1262;p36">
            <a:extLst>
              <a:ext uri="{FF2B5EF4-FFF2-40B4-BE49-F238E27FC236}">
                <a16:creationId xmlns:a16="http://schemas.microsoft.com/office/drawing/2014/main" id="{31B1397C-700B-FE83-4B61-37729ED7D9F5}"/>
              </a:ext>
            </a:extLst>
          </p:cNvPr>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rPr>
              <a:t>MODELLING</a:t>
            </a:r>
            <a:endParaRPr sz="3600" dirty="0">
              <a:solidFill>
                <a:schemeClr val="tx1"/>
              </a:solidFill>
            </a:endParaRPr>
          </a:p>
        </p:txBody>
      </p:sp>
      <p:sp>
        <p:nvSpPr>
          <p:cNvPr id="17" name="Google Shape;1269;p36">
            <a:extLst>
              <a:ext uri="{FF2B5EF4-FFF2-40B4-BE49-F238E27FC236}">
                <a16:creationId xmlns:a16="http://schemas.microsoft.com/office/drawing/2014/main" id="{2C0991BD-C57E-07D6-DDC1-5E9C7BD84160}"/>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18" name="Google Shape;1270;p36">
            <a:extLst>
              <a:ext uri="{FF2B5EF4-FFF2-40B4-BE49-F238E27FC236}">
                <a16:creationId xmlns:a16="http://schemas.microsoft.com/office/drawing/2014/main" id="{69265C8D-1140-F1A3-D1BE-981D3B0A71FB}"/>
              </a:ext>
            </a:extLst>
          </p:cNvPr>
          <p:cNvSpPr txBox="1">
            <a:spLocks/>
          </p:cNvSpPr>
          <p:nvPr/>
        </p:nvSpPr>
        <p:spPr>
          <a:xfrm>
            <a:off x="720000" y="1821715"/>
            <a:ext cx="8317983" cy="23930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B0604020202020204" charset="0"/>
                <a:cs typeface="Rozha One" panose="020B0604020202020204" charset="0"/>
              </a:rPr>
              <a:t>Components:</a:t>
            </a:r>
          </a:p>
          <a:p>
            <a:pPr marL="457200" indent="-457200" algn="l">
              <a:buFont typeface="Arial" panose="020B0604020202020204" pitchFamily="34" charset="0"/>
              <a:buChar char="•"/>
            </a:pPr>
            <a:r>
              <a:rPr lang="en-US" sz="1600" b="1" dirty="0">
                <a:latin typeface="Rozha One" panose="020B0604020202020204" charset="0"/>
                <a:cs typeface="Rozha One" panose="020B0604020202020204" charset="0"/>
              </a:rPr>
              <a:t>Key Press Handling: Function: </a:t>
            </a:r>
            <a:r>
              <a:rPr lang="en-US" sz="1600" i="1" dirty="0" err="1">
                <a:latin typeface="Rozha One" panose="020B0604020202020204" charset="0"/>
                <a:cs typeface="Rozha One" panose="020B0604020202020204" charset="0"/>
              </a:rPr>
              <a:t>on_press</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Captures and logs the pressed keys.</a:t>
            </a:r>
          </a:p>
          <a:p>
            <a:pPr algn="l"/>
            <a:r>
              <a:rPr lang="en-US" sz="1600" b="1" dirty="0">
                <a:latin typeface="Rozha One" panose="020B0604020202020204" charset="0"/>
                <a:cs typeface="Rozha One" panose="020B0604020202020204" charset="0"/>
              </a:rPr>
              <a:t>	Details: </a:t>
            </a:r>
            <a:r>
              <a:rPr lang="en-US" sz="1600" dirty="0">
                <a:latin typeface="Rozha One" panose="020B0604020202020204" charset="0"/>
                <a:cs typeface="Rozha One" panose="020B0604020202020204" charset="0"/>
              </a:rPr>
              <a:t>Appends key press events to a list and updates the JSON log file.</a:t>
            </a:r>
          </a:p>
          <a:p>
            <a:pPr algn="l"/>
            <a:endParaRPr lang="en-US" sz="1600" dirty="0">
              <a:latin typeface="Rozha One" panose="020B0604020202020204" charset="0"/>
              <a:cs typeface="Rozha One" panose="020B0604020202020204" charset="0"/>
            </a:endParaRPr>
          </a:p>
          <a:p>
            <a:pPr marL="457200" indent="-457200" algn="l">
              <a:buFont typeface="Arial" panose="020B0604020202020204" pitchFamily="34" charset="0"/>
              <a:buChar char="•"/>
            </a:pPr>
            <a:r>
              <a:rPr lang="en-US" sz="1600" b="1" dirty="0">
                <a:latin typeface="Rozha One" panose="020B0604020202020204" charset="0"/>
                <a:cs typeface="Rozha One" panose="020B0604020202020204" charset="0"/>
              </a:rPr>
              <a:t>Key Release Handling: Function: </a:t>
            </a:r>
            <a:r>
              <a:rPr lang="en-US" sz="1600" i="1" dirty="0" err="1">
                <a:latin typeface="Rozha One" panose="020B0604020202020204" charset="0"/>
                <a:cs typeface="Rozha One" panose="020B0604020202020204" charset="0"/>
              </a:rPr>
              <a:t>on_release</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Captures and logs the released keys.</a:t>
            </a:r>
          </a:p>
          <a:p>
            <a:pPr algn="l"/>
            <a:r>
              <a:rPr lang="en-US" sz="1600" dirty="0">
                <a:latin typeface="Rozha One" panose="020B0604020202020204" charset="0"/>
                <a:cs typeface="Rozha One" panose="020B0604020202020204" charset="0"/>
              </a:rPr>
              <a:t>	</a:t>
            </a:r>
            <a:r>
              <a:rPr lang="en-US" sz="1600" b="1" dirty="0">
                <a:latin typeface="Rozha One" panose="020B0604020202020204" charset="0"/>
                <a:cs typeface="Rozha One" panose="020B0604020202020204" charset="0"/>
              </a:rPr>
              <a:t>Details: </a:t>
            </a:r>
            <a:r>
              <a:rPr lang="en-US" sz="1600" dirty="0">
                <a:latin typeface="Rozha One" panose="020B0604020202020204" charset="0"/>
                <a:cs typeface="Rozha One" panose="020B0604020202020204" charset="0"/>
              </a:rPr>
              <a:t>Appends key release events to a list, updates the JSON log file, and accumulates keys for the text log.</a:t>
            </a:r>
          </a:p>
          <a:p>
            <a:pPr algn="l"/>
            <a:endParaRPr lang="en-US" sz="1600" dirty="0">
              <a:latin typeface="Rozha One" panose="020B0604020202020204" charset="0"/>
              <a:cs typeface="Rozha One" panose="020B0604020202020204" charset="0"/>
            </a:endParaRPr>
          </a:p>
          <a:p>
            <a:pPr algn="l"/>
            <a:endParaRPr lang="en-IN" sz="2400" dirty="0">
              <a:latin typeface="Rozha One" panose="020B0604020202020204" charset="0"/>
              <a:cs typeface="Rozha One" panose="020B0604020202020204" charset="0"/>
            </a:endParaRPr>
          </a:p>
        </p:txBody>
      </p:sp>
      <p:cxnSp>
        <p:nvCxnSpPr>
          <p:cNvPr id="19" name="Straight Connector 18">
            <a:extLst>
              <a:ext uri="{FF2B5EF4-FFF2-40B4-BE49-F238E27FC236}">
                <a16:creationId xmlns:a16="http://schemas.microsoft.com/office/drawing/2014/main" id="{1150CC36-22DF-253D-1862-899109751455}"/>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62;p36">
            <a:extLst>
              <a:ext uri="{FF2B5EF4-FFF2-40B4-BE49-F238E27FC236}">
                <a16:creationId xmlns:a16="http://schemas.microsoft.com/office/drawing/2014/main" id="{A6F8E52E-85EE-084C-D045-73BBBE1AFFDD}"/>
              </a:ext>
            </a:extLst>
          </p:cNvPr>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dirty="0">
                <a:solidFill>
                  <a:schemeClr val="tx1"/>
                </a:solidFill>
              </a:rPr>
              <a:t>MODELLING</a:t>
            </a:r>
            <a:endParaRPr sz="3600" dirty="0">
              <a:solidFill>
                <a:schemeClr val="tx1"/>
              </a:solidFill>
            </a:endParaRPr>
          </a:p>
        </p:txBody>
      </p:sp>
      <p:sp>
        <p:nvSpPr>
          <p:cNvPr id="9" name="Google Shape;1269;p36">
            <a:extLst>
              <a:ext uri="{FF2B5EF4-FFF2-40B4-BE49-F238E27FC236}">
                <a16:creationId xmlns:a16="http://schemas.microsoft.com/office/drawing/2014/main" id="{69755121-1407-CDFE-7FBE-DDB2E8E2AB94}"/>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10" name="Google Shape;1270;p36">
            <a:extLst>
              <a:ext uri="{FF2B5EF4-FFF2-40B4-BE49-F238E27FC236}">
                <a16:creationId xmlns:a16="http://schemas.microsoft.com/office/drawing/2014/main" id="{593988F9-25D1-918C-56BC-281A8906D5BF}"/>
              </a:ext>
            </a:extLst>
          </p:cNvPr>
          <p:cNvSpPr txBox="1">
            <a:spLocks/>
          </p:cNvSpPr>
          <p:nvPr/>
        </p:nvSpPr>
        <p:spPr>
          <a:xfrm>
            <a:off x="720001" y="1821715"/>
            <a:ext cx="6018730" cy="18203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marL="457200" indent="-457200" algn="l">
              <a:buFont typeface="Wingdings" panose="05000000000000000000" pitchFamily="2" charset="2"/>
              <a:buChar char="Ø"/>
            </a:pPr>
            <a:r>
              <a:rPr lang="en-US" sz="1600" b="1" dirty="0">
                <a:latin typeface="Rozha One" panose="020B0604020202020204" charset="0"/>
                <a:cs typeface="Rozha One" panose="020B0604020202020204" charset="0"/>
              </a:rPr>
              <a:t>Logging Functions: Text Logging: </a:t>
            </a:r>
            <a:r>
              <a:rPr lang="en-US" sz="1600" i="1" dirty="0" err="1">
                <a:latin typeface="Rozha One" panose="020B0604020202020204" charset="0"/>
                <a:cs typeface="Rozha One" panose="020B0604020202020204" charset="0"/>
              </a:rPr>
              <a:t>generate_text_log</a:t>
            </a:r>
            <a:r>
              <a:rPr lang="en-US" sz="1600" i="1" dirty="0">
                <a:latin typeface="Rozha One" panose="020B0604020202020204" charset="0"/>
                <a:cs typeface="Rozha One" panose="020B0604020202020204" charset="0"/>
              </a:rPr>
              <a:t>(key)</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Writes the recorded keys to key_log.txt.</a:t>
            </a:r>
          </a:p>
          <a:p>
            <a:pPr marL="457200" indent="-457200" algn="l">
              <a:buFont typeface="Wingdings" panose="05000000000000000000" pitchFamily="2" charset="2"/>
              <a:buChar char="Ø"/>
            </a:pPr>
            <a:r>
              <a:rPr lang="en-US" sz="1600" b="1" dirty="0">
                <a:latin typeface="Rozha One" panose="020B0604020202020204" charset="0"/>
                <a:cs typeface="Rozha One" panose="020B0604020202020204" charset="0"/>
              </a:rPr>
              <a:t>JSON Logging</a:t>
            </a:r>
            <a:r>
              <a:rPr lang="en-US" sz="1600" dirty="0">
                <a:latin typeface="Rozha One" panose="020B0604020202020204" charset="0"/>
                <a:cs typeface="Rozha One" panose="020B0604020202020204" charset="0"/>
              </a:rPr>
              <a:t>: </a:t>
            </a:r>
            <a:r>
              <a:rPr lang="en-US" sz="1600" i="1" dirty="0" err="1">
                <a:latin typeface="Rozha One" panose="020B0604020202020204" charset="0"/>
                <a:cs typeface="Rozha One" panose="020B0604020202020204" charset="0"/>
              </a:rPr>
              <a:t>generate_json_file</a:t>
            </a:r>
            <a:r>
              <a:rPr lang="en-US" sz="1600" i="1" dirty="0">
                <a:latin typeface="Rozha One" panose="020B0604020202020204" charset="0"/>
                <a:cs typeface="Rozha One" panose="020B0604020202020204" charset="0"/>
              </a:rPr>
              <a:t>(</a:t>
            </a:r>
            <a:r>
              <a:rPr lang="en-US" sz="1600" i="1" dirty="0" err="1">
                <a:latin typeface="Rozha One" panose="020B0604020202020204" charset="0"/>
                <a:cs typeface="Rozha One" panose="020B0604020202020204" charset="0"/>
              </a:rPr>
              <a:t>keys_used</a:t>
            </a:r>
            <a:r>
              <a:rPr lang="en-US" sz="1600" i="1" dirty="0">
                <a:latin typeface="Rozha One" panose="020B0604020202020204" charset="0"/>
                <a:cs typeface="Rozha One" panose="020B0604020202020204" charset="0"/>
              </a:rPr>
              <a:t>)</a:t>
            </a:r>
          </a:p>
          <a:p>
            <a:pPr algn="l"/>
            <a:r>
              <a:rPr lang="en-US" sz="1600" b="1" dirty="0">
                <a:latin typeface="Rozha One" panose="020B0604020202020204" charset="0"/>
                <a:cs typeface="Rozha One" panose="020B0604020202020204" charset="0"/>
              </a:rPr>
              <a:t>	Description: </a:t>
            </a:r>
            <a:r>
              <a:rPr lang="en-US" sz="1600" dirty="0">
                <a:latin typeface="Rozha One" panose="020B0604020202020204" charset="0"/>
                <a:cs typeface="Rozha One" panose="020B0604020202020204" charset="0"/>
              </a:rPr>
              <a:t>Dumps the list of key events to </a:t>
            </a:r>
            <a:r>
              <a:rPr lang="en-US" sz="1600" dirty="0" err="1">
                <a:latin typeface="Rozha One" panose="020B0604020202020204" charset="0"/>
                <a:cs typeface="Rozha One" panose="020B0604020202020204" charset="0"/>
              </a:rPr>
              <a:t>key_log.json</a:t>
            </a:r>
            <a:r>
              <a:rPr lang="en-US" sz="1600" dirty="0">
                <a:latin typeface="Rozha One" panose="020B0604020202020204" charset="0"/>
                <a:cs typeface="Rozha One" panose="020B0604020202020204" charset="0"/>
              </a:rPr>
              <a:t>.</a:t>
            </a:r>
            <a:endParaRPr lang="en-IN" sz="1600" dirty="0">
              <a:latin typeface="Rozha One" panose="020B0604020202020204" charset="0"/>
              <a:cs typeface="Rozha One" panose="020B0604020202020204" charset="0"/>
            </a:endParaRPr>
          </a:p>
          <a:p>
            <a:pPr algn="l"/>
            <a:endParaRPr lang="en-IN" sz="2400" dirty="0">
              <a:latin typeface="Rozha One" panose="020B0604020202020204" charset="0"/>
              <a:cs typeface="Rozha One" panose="020B0604020202020204" charset="0"/>
            </a:endParaRPr>
          </a:p>
        </p:txBody>
      </p:sp>
      <p:cxnSp>
        <p:nvCxnSpPr>
          <p:cNvPr id="13" name="Straight Connector 12">
            <a:extLst>
              <a:ext uri="{FF2B5EF4-FFF2-40B4-BE49-F238E27FC236}">
                <a16:creationId xmlns:a16="http://schemas.microsoft.com/office/drawing/2014/main" id="{3C8DDD4F-1858-0B50-4550-9FB135DA20F4}"/>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6" name="Google Shape;1292;p38">
            <a:extLst>
              <a:ext uri="{FF2B5EF4-FFF2-40B4-BE49-F238E27FC236}">
                <a16:creationId xmlns:a16="http://schemas.microsoft.com/office/drawing/2014/main" id="{1AFCFBCA-BAC8-6A5D-4101-FD3BAAD4C3A2}"/>
              </a:ext>
            </a:extLst>
          </p:cNvPr>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262;p36">
            <a:extLst>
              <a:ext uri="{FF2B5EF4-FFF2-40B4-BE49-F238E27FC236}">
                <a16:creationId xmlns:a16="http://schemas.microsoft.com/office/drawing/2014/main" id="{D48FD4A1-F468-5236-B22B-02AA0D8231AC}"/>
              </a:ext>
            </a:extLst>
          </p:cNvPr>
          <p:cNvSpPr txBox="1">
            <a:spLocks/>
          </p:cNvSpPr>
          <p:nvPr/>
        </p:nvSpPr>
        <p:spPr>
          <a:xfrm>
            <a:off x="720000" y="92872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1pPr>
            <a:lvl2pPr marR="0" lvl="1"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2pPr>
            <a:lvl3pPr marR="0" lvl="2"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3pPr>
            <a:lvl4pPr marR="0" lvl="3"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4pPr>
            <a:lvl5pPr marR="0" lvl="4"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5pPr>
            <a:lvl6pPr marR="0" lvl="5"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6pPr>
            <a:lvl7pPr marR="0" lvl="6"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7pPr>
            <a:lvl8pPr marR="0" lvl="7"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8pPr>
            <a:lvl9pPr marR="0" lvl="8" algn="l" rtl="0">
              <a:lnSpc>
                <a:spcPct val="100000"/>
              </a:lnSpc>
              <a:spcBef>
                <a:spcPts val="0"/>
              </a:spcBef>
              <a:spcAft>
                <a:spcPts val="0"/>
              </a:spcAft>
              <a:buClr>
                <a:schemeClr val="dk1"/>
              </a:buClr>
              <a:buSzPts val="3500"/>
              <a:buFont typeface="Rozha One"/>
              <a:buNone/>
              <a:defRPr sz="3500" b="0" i="0" u="none" strike="noStrike" cap="none">
                <a:solidFill>
                  <a:schemeClr val="dk1"/>
                </a:solidFill>
                <a:latin typeface="Rozha One"/>
                <a:ea typeface="Rozha One"/>
                <a:cs typeface="Rozha One"/>
                <a:sym typeface="Rozha One"/>
              </a:defRPr>
            </a:lvl9pPr>
          </a:lstStyle>
          <a:p>
            <a:r>
              <a:rPr lang="en-IN" sz="3600">
                <a:solidFill>
                  <a:schemeClr val="tx1"/>
                </a:solidFill>
              </a:rPr>
              <a:t>MODELLING</a:t>
            </a:r>
            <a:endParaRPr lang="en-IN" sz="3600" dirty="0">
              <a:solidFill>
                <a:schemeClr val="tx1"/>
              </a:solidFill>
            </a:endParaRPr>
          </a:p>
        </p:txBody>
      </p:sp>
      <p:sp>
        <p:nvSpPr>
          <p:cNvPr id="8" name="Google Shape;1269;p36">
            <a:extLst>
              <a:ext uri="{FF2B5EF4-FFF2-40B4-BE49-F238E27FC236}">
                <a16:creationId xmlns:a16="http://schemas.microsoft.com/office/drawing/2014/main" id="{F9AD518F-8E9F-EE4B-67AB-AD11C7385ED0}"/>
              </a:ext>
            </a:extLst>
          </p:cNvPr>
          <p:cNvSpPr txBox="1">
            <a:spLocks/>
          </p:cNvSpPr>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endParaRPr lang="en-US" sz="1800" b="1" dirty="0">
              <a:latin typeface="Rozha One" panose="020B0604020202020204" charset="0"/>
              <a:cs typeface="Rozha One" panose="020B0604020202020204" charset="0"/>
            </a:endParaRPr>
          </a:p>
        </p:txBody>
      </p:sp>
      <p:sp>
        <p:nvSpPr>
          <p:cNvPr id="9" name="Google Shape;1270;p36">
            <a:extLst>
              <a:ext uri="{FF2B5EF4-FFF2-40B4-BE49-F238E27FC236}">
                <a16:creationId xmlns:a16="http://schemas.microsoft.com/office/drawing/2014/main" id="{E4625C5D-1C9F-B9B0-AB78-6246198F6A45}"/>
              </a:ext>
            </a:extLst>
          </p:cNvPr>
          <p:cNvSpPr txBox="1">
            <a:spLocks/>
          </p:cNvSpPr>
          <p:nvPr/>
        </p:nvSpPr>
        <p:spPr>
          <a:xfrm>
            <a:off x="720001" y="1821716"/>
            <a:ext cx="6018730" cy="26439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B0604020202020204" charset="0"/>
                <a:cs typeface="Rozha One" panose="020B0604020202020204" charset="0"/>
              </a:rPr>
              <a:t>Flow Diagram:</a:t>
            </a:r>
            <a:endParaRPr lang="en-US" sz="1600" dirty="0">
              <a:latin typeface="Rozha One" panose="020B0604020202020204" charset="0"/>
              <a:cs typeface="Rozha One" panose="020B0604020202020204" charset="0"/>
            </a:endParaRPr>
          </a:p>
          <a:p>
            <a:pPr lvl="1" algn="l">
              <a:buFont typeface="Arial" panose="020B0604020202020204" pitchFamily="34" charset="0"/>
              <a:buChar char="•"/>
            </a:pPr>
            <a:r>
              <a:rPr lang="en-US" b="1" dirty="0">
                <a:latin typeface="Rozha One" panose="020B0604020202020204" charset="0"/>
                <a:cs typeface="Rozha One" panose="020B0604020202020204" charset="0"/>
              </a:rPr>
              <a:t>Initialization:</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Set up the main GUI window.</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Initialize global variables for key logging.</a:t>
            </a:r>
          </a:p>
          <a:p>
            <a:pPr lvl="1" algn="l">
              <a:buFont typeface="Arial" panose="020B0604020202020204" pitchFamily="34" charset="0"/>
              <a:buChar char="•"/>
            </a:pPr>
            <a:r>
              <a:rPr lang="en-US" b="1" dirty="0">
                <a:latin typeface="Rozha One" panose="020B0604020202020204" charset="0"/>
                <a:cs typeface="Rozha One" panose="020B0604020202020204" charset="0"/>
              </a:rPr>
              <a:t>Event Capture:</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Start capturing key events when the "Start" button is pressed.</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Log key press and release events.</a:t>
            </a:r>
          </a:p>
          <a:p>
            <a:pPr lvl="1" algn="l">
              <a:buFont typeface="Arial" panose="020B0604020202020204" pitchFamily="34" charset="0"/>
              <a:buChar char="•"/>
            </a:pPr>
            <a:r>
              <a:rPr lang="en-US" b="1" dirty="0">
                <a:latin typeface="Rozha One" panose="020B0604020202020204" charset="0"/>
                <a:cs typeface="Rozha One" panose="020B0604020202020204" charset="0"/>
              </a:rPr>
              <a:t>Data Logging:</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Continuously update text and JSON log files with captured key events.</a:t>
            </a:r>
          </a:p>
          <a:p>
            <a:pPr lvl="1" algn="l">
              <a:buFont typeface="Arial" panose="020B0604020202020204" pitchFamily="34" charset="0"/>
              <a:buChar char="•"/>
            </a:pPr>
            <a:r>
              <a:rPr lang="en-US" b="1" dirty="0">
                <a:latin typeface="Rozha One" panose="020B0604020202020204" charset="0"/>
                <a:cs typeface="Rozha One" panose="020B0604020202020204" charset="0"/>
              </a:rPr>
              <a:t>Stop Logging:</a:t>
            </a:r>
            <a:endParaRPr lang="en-US" dirty="0">
              <a:latin typeface="Rozha One" panose="020B0604020202020204" charset="0"/>
              <a:cs typeface="Rozha One" panose="020B0604020202020204" charset="0"/>
            </a:endParaRP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Stop capturing key events when the "Stop" button is pressed.</a:t>
            </a:r>
          </a:p>
          <a:p>
            <a:pPr marL="1200150" lvl="2" indent="-285750" algn="l">
              <a:buFont typeface="Arial" panose="020B0604020202020204" pitchFamily="34" charset="0"/>
              <a:buChar char="•"/>
            </a:pPr>
            <a:r>
              <a:rPr lang="en-US" dirty="0">
                <a:latin typeface="Rozha One" panose="020B0604020202020204" charset="0"/>
                <a:cs typeface="Rozha One" panose="020B0604020202020204" charset="0"/>
              </a:rPr>
              <a:t>Update the GUI status to indicate the keylogger is stopped.</a:t>
            </a:r>
          </a:p>
          <a:p>
            <a:pPr algn="l"/>
            <a:endParaRPr lang="en-IN" sz="1200"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id="{B99E7B32-9F41-AE4E-8004-ED16B880B179}"/>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5" name="TextBox 4">
            <a:extLst>
              <a:ext uri="{FF2B5EF4-FFF2-40B4-BE49-F238E27FC236}">
                <a16:creationId xmlns:a16="http://schemas.microsoft.com/office/drawing/2014/main" id="{EA22B804-296D-3306-E1D2-F6748AAB8F40}"/>
              </a:ext>
            </a:extLst>
          </p:cNvPr>
          <p:cNvSpPr txBox="1"/>
          <p:nvPr/>
        </p:nvSpPr>
        <p:spPr>
          <a:xfrm>
            <a:off x="720000" y="902040"/>
            <a:ext cx="4572000" cy="646331"/>
          </a:xfrm>
          <a:prstGeom prst="rect">
            <a:avLst/>
          </a:prstGeom>
          <a:noFill/>
        </p:spPr>
        <p:txBody>
          <a:bodyPr wrap="square">
            <a:spAutoFit/>
          </a:bodyPr>
          <a:lstStyle/>
          <a:p>
            <a:r>
              <a:rPr lang="en-IN" sz="3600" dirty="0">
                <a:latin typeface="Rozha One" panose="020B0604020202020204" charset="0"/>
                <a:cs typeface="Rozha One" panose="020B0604020202020204" charset="0"/>
              </a:rPr>
              <a:t>R</a:t>
            </a:r>
            <a:r>
              <a:rPr lang="en-IN" sz="3600" spc="-40" dirty="0">
                <a:latin typeface="Rozha One" panose="020B0604020202020204" charset="0"/>
                <a:cs typeface="Rozha One" panose="020B0604020202020204" charset="0"/>
              </a:rPr>
              <a:t>E</a:t>
            </a:r>
            <a:r>
              <a:rPr lang="en-IN" sz="3600" spc="15" dirty="0">
                <a:latin typeface="Rozha One" panose="020B0604020202020204" charset="0"/>
                <a:cs typeface="Rozha One" panose="020B0604020202020204" charset="0"/>
              </a:rPr>
              <a:t>S</a:t>
            </a:r>
            <a:r>
              <a:rPr lang="en-IN" sz="3600" spc="-30" dirty="0">
                <a:latin typeface="Rozha One" panose="020B0604020202020204" charset="0"/>
                <a:cs typeface="Rozha One" panose="020B0604020202020204" charset="0"/>
              </a:rPr>
              <a:t>U</a:t>
            </a:r>
            <a:r>
              <a:rPr lang="en-IN" sz="3600" spc="-405" dirty="0">
                <a:latin typeface="Rozha One" panose="020B0604020202020204" charset="0"/>
                <a:cs typeface="Rozha One" panose="020B0604020202020204" charset="0"/>
              </a:rPr>
              <a:t>L</a:t>
            </a:r>
            <a:r>
              <a:rPr lang="en-IN" sz="3600" dirty="0">
                <a:latin typeface="Rozha One" panose="020B0604020202020204" charset="0"/>
                <a:cs typeface="Rozha One" panose="020B0604020202020204" charset="0"/>
              </a:rPr>
              <a:t>TS</a:t>
            </a:r>
          </a:p>
        </p:txBody>
      </p:sp>
      <p:pic>
        <p:nvPicPr>
          <p:cNvPr id="7" name="Picture 6">
            <a:extLst>
              <a:ext uri="{FF2B5EF4-FFF2-40B4-BE49-F238E27FC236}">
                <a16:creationId xmlns:a16="http://schemas.microsoft.com/office/drawing/2014/main" id="{B82CFD87-A049-E732-15D6-700DF2B2F23B}"/>
              </a:ext>
            </a:extLst>
          </p:cNvPr>
          <p:cNvPicPr>
            <a:picLocks noChangeAspect="1"/>
          </p:cNvPicPr>
          <p:nvPr/>
        </p:nvPicPr>
        <p:blipFill>
          <a:blip r:embed="rId3"/>
          <a:stretch>
            <a:fillRect/>
          </a:stretch>
        </p:blipFill>
        <p:spPr>
          <a:xfrm>
            <a:off x="689113" y="1878702"/>
            <a:ext cx="8114684" cy="893565"/>
          </a:xfrm>
          <a:prstGeom prst="rect">
            <a:avLst/>
          </a:prstGeom>
        </p:spPr>
      </p:pic>
      <p:sp>
        <p:nvSpPr>
          <p:cNvPr id="9" name="TextBox 8">
            <a:extLst>
              <a:ext uri="{FF2B5EF4-FFF2-40B4-BE49-F238E27FC236}">
                <a16:creationId xmlns:a16="http://schemas.microsoft.com/office/drawing/2014/main" id="{54DE8E8E-4D2C-7CAD-BA74-F79B38A36B51}"/>
              </a:ext>
            </a:extLst>
          </p:cNvPr>
          <p:cNvSpPr txBox="1"/>
          <p:nvPr/>
        </p:nvSpPr>
        <p:spPr>
          <a:xfrm>
            <a:off x="689113" y="2818015"/>
            <a:ext cx="7328452" cy="954107"/>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endParaRPr kumimoji="0" lang="en-US" altLang="en-US" i="0" u="none" strike="noStrike" cap="none" normalizeH="0" baseline="0" dirty="0">
              <a:ln>
                <a:noFill/>
              </a:ln>
              <a:solidFill>
                <a:schemeClr val="tx1"/>
              </a:solidFill>
              <a:effectLst/>
              <a:latin typeface="Rozha One" panose="020B0604020202020204" charset="0"/>
              <a:cs typeface="Rozha One" panose="020B060402020202020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b="1" i="0" u="none" strike="noStrike" cap="none" normalizeH="0" baseline="0" dirty="0">
                <a:ln>
                  <a:noFill/>
                </a:ln>
                <a:solidFill>
                  <a:schemeClr val="tx1"/>
                </a:solidFill>
                <a:effectLst/>
                <a:latin typeface="Rozha One" panose="020B0604020202020204" charset="0"/>
                <a:cs typeface="Rozha One" panose="020B0604020202020204" charset="0"/>
              </a:rPr>
              <a:t>Sample Logs:</a:t>
            </a:r>
            <a:r>
              <a:rPr kumimoji="0" lang="en-US" altLang="en-US" i="0" u="none" strike="noStrike" cap="none" normalizeH="0" baseline="0" dirty="0">
                <a:ln>
                  <a:noFill/>
                </a:ln>
                <a:solidFill>
                  <a:schemeClr val="tx1"/>
                </a:solidFill>
                <a:effectLst/>
                <a:latin typeface="Rozha One" panose="020B0604020202020204" charset="0"/>
                <a:cs typeface="Rozha One" panose="020B0604020202020204" charset="0"/>
              </a:rPr>
              <a:t> Show examples of the key_log.txt and </a:t>
            </a:r>
            <a:r>
              <a:rPr kumimoji="0" lang="en-US" altLang="en-US" i="0" u="none" strike="noStrike" cap="none" normalizeH="0" baseline="0" dirty="0" err="1">
                <a:ln>
                  <a:noFill/>
                </a:ln>
                <a:solidFill>
                  <a:schemeClr val="tx1"/>
                </a:solidFill>
                <a:effectLst/>
                <a:latin typeface="Rozha One" panose="020B0604020202020204" charset="0"/>
                <a:cs typeface="Rozha One" panose="020B0604020202020204" charset="0"/>
              </a:rPr>
              <a:t>key_log.json</a:t>
            </a:r>
            <a:r>
              <a:rPr kumimoji="0" lang="en-US" altLang="en-US" i="0" u="none" strike="noStrike" cap="none" normalizeH="0" baseline="0" dirty="0">
                <a:ln>
                  <a:noFill/>
                </a:ln>
                <a:solidFill>
                  <a:schemeClr val="tx1"/>
                </a:solidFill>
                <a:effectLst/>
                <a:latin typeface="Rozha One" panose="020B0604020202020204" charset="0"/>
                <a:cs typeface="Rozha One" panose="020B0604020202020204" charset="0"/>
              </a:rPr>
              <a:t> files to illustrate how the keystrokes are recorded. </a:t>
            </a:r>
          </a:p>
          <a:p>
            <a:endParaRPr lang="en-IN"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id="{911D1D37-25A9-5281-ECB7-5F1D8003ED6C}"/>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13"/>
        <p:cNvGrpSpPr/>
        <p:nvPr/>
      </p:nvGrpSpPr>
      <p:grpSpPr>
        <a:xfrm>
          <a:off x="0" y="0"/>
          <a:ext cx="0" cy="0"/>
          <a:chOff x="0" y="0"/>
          <a:chExt cx="0" cy="0"/>
        </a:xfrm>
      </p:grpSpPr>
      <p:sp>
        <p:nvSpPr>
          <p:cNvPr id="7" name="TextBox 6">
            <a:extLst>
              <a:ext uri="{FF2B5EF4-FFF2-40B4-BE49-F238E27FC236}">
                <a16:creationId xmlns:a16="http://schemas.microsoft.com/office/drawing/2014/main" id="{E5BD696E-7726-586E-5646-6EDBD6BA49DC}"/>
              </a:ext>
            </a:extLst>
          </p:cNvPr>
          <p:cNvSpPr txBox="1"/>
          <p:nvPr/>
        </p:nvSpPr>
        <p:spPr>
          <a:xfrm>
            <a:off x="942561" y="1100822"/>
            <a:ext cx="4747590" cy="646331"/>
          </a:xfrm>
          <a:prstGeom prst="rect">
            <a:avLst/>
          </a:prstGeom>
          <a:noFill/>
        </p:spPr>
        <p:txBody>
          <a:bodyPr wrap="square">
            <a:spAutoFit/>
          </a:bodyPr>
          <a:lstStyle/>
          <a:p>
            <a:r>
              <a:rPr lang="en-IN" sz="3600">
                <a:latin typeface="Rozha One" panose="020B0604020202020204" charset="0"/>
                <a:cs typeface="Rozha One" panose="020B0604020202020204" charset="0"/>
              </a:rPr>
              <a:t>R</a:t>
            </a:r>
            <a:r>
              <a:rPr lang="en-IN" sz="3600" spc="-40">
                <a:latin typeface="Rozha One" panose="020B0604020202020204" charset="0"/>
                <a:cs typeface="Rozha One" panose="020B0604020202020204" charset="0"/>
              </a:rPr>
              <a:t>E</a:t>
            </a:r>
            <a:r>
              <a:rPr lang="en-IN" sz="3600" spc="15">
                <a:latin typeface="Rozha One" panose="020B0604020202020204" charset="0"/>
                <a:cs typeface="Rozha One" panose="020B0604020202020204" charset="0"/>
              </a:rPr>
              <a:t>S</a:t>
            </a:r>
            <a:r>
              <a:rPr lang="en-IN" sz="3600" spc="-30">
                <a:latin typeface="Rozha One" panose="020B0604020202020204" charset="0"/>
                <a:cs typeface="Rozha One" panose="020B0604020202020204" charset="0"/>
              </a:rPr>
              <a:t>U</a:t>
            </a:r>
            <a:r>
              <a:rPr lang="en-IN" sz="3600" spc="-405">
                <a:latin typeface="Rozha One" panose="020B0604020202020204" charset="0"/>
                <a:cs typeface="Rozha One" panose="020B0604020202020204" charset="0"/>
              </a:rPr>
              <a:t>L</a:t>
            </a:r>
            <a:r>
              <a:rPr lang="en-IN" sz="3600">
                <a:latin typeface="Rozha One" panose="020B0604020202020204" charset="0"/>
                <a:cs typeface="Rozha One" panose="020B0604020202020204" charset="0"/>
              </a:rPr>
              <a:t>TS</a:t>
            </a:r>
            <a:endParaRPr lang="en-IN" sz="3600" dirty="0">
              <a:latin typeface="Rozha One" panose="020B0604020202020204" charset="0"/>
              <a:cs typeface="Rozha One" panose="020B0604020202020204" charset="0"/>
            </a:endParaRPr>
          </a:p>
        </p:txBody>
      </p:sp>
      <p:sp>
        <p:nvSpPr>
          <p:cNvPr id="8" name="TextBox 7">
            <a:extLst>
              <a:ext uri="{FF2B5EF4-FFF2-40B4-BE49-F238E27FC236}">
                <a16:creationId xmlns:a16="http://schemas.microsoft.com/office/drawing/2014/main" id="{88A6BA3D-A2BE-4398-40F0-B6CA6BF20093}"/>
              </a:ext>
            </a:extLst>
          </p:cNvPr>
          <p:cNvSpPr txBox="1"/>
          <p:nvPr/>
        </p:nvSpPr>
        <p:spPr>
          <a:xfrm>
            <a:off x="942561" y="2027583"/>
            <a:ext cx="6838122" cy="2893100"/>
          </a:xfrm>
          <a:prstGeom prst="rect">
            <a:avLst/>
          </a:prstGeom>
          <a:noFill/>
        </p:spPr>
        <p:txBody>
          <a:bodyPr wrap="square"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Rozha One" panose="020B0604020202020204" charset="0"/>
                <a:cs typeface="Rozha One" panose="020B0604020202020204" charset="0"/>
              </a:rPr>
              <a:t>Successfully implemented a keylogger that captures keystrokes and records </a:t>
            </a:r>
            <a:endParaRPr lang="en-US" altLang="en-US" sz="1400" dirty="0">
              <a:latin typeface="Rozha One" panose="020B0604020202020204" charset="0"/>
              <a:cs typeface="Rozha One" panose="020B0604020202020204" charset="0"/>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400" b="0" i="0" u="none" strike="noStrike" cap="none" normalizeH="0" baseline="0" dirty="0">
                <a:ln>
                  <a:noFill/>
                </a:ln>
                <a:solidFill>
                  <a:schemeClr val="tx1"/>
                </a:solidFill>
                <a:effectLst/>
                <a:latin typeface="Rozha One" panose="020B0604020202020204" charset="0"/>
                <a:cs typeface="Rozha One" panose="020B0604020202020204" charset="0"/>
              </a:rPr>
              <a:t>   them into both text and JSON files.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solidFill>
                  <a:schemeClr val="tx1"/>
                </a:solidFill>
                <a:effectLst/>
                <a:latin typeface="Rozha One" panose="020B0604020202020204" charset="0"/>
                <a:cs typeface="Rozha One" panose="020B0604020202020204" charset="0"/>
              </a:rPr>
              <a:t>Real-time keylogging with start and stop functionality controlled via a simple GUI.</a:t>
            </a:r>
          </a:p>
          <a:p>
            <a:pPr marL="457200" indent="-457200">
              <a:buFont typeface="Arial" panose="020B0604020202020204" pitchFamily="34" charset="0"/>
              <a:buChar char="•"/>
            </a:pPr>
            <a:r>
              <a:rPr lang="en-US" sz="1400" dirty="0">
                <a:latin typeface="Rozha One" panose="020B0604020202020204" charset="0"/>
                <a:cs typeface="Rozha One" panose="020B0604020202020204" charset="0"/>
              </a:rPr>
              <a:t>The keylogger project demonstrated the capability to effectively capture and log keystrokes in real-time.</a:t>
            </a:r>
          </a:p>
          <a:p>
            <a:pPr marL="457200" indent="-457200">
              <a:buFont typeface="Arial" panose="020B0604020202020204" pitchFamily="34" charset="0"/>
              <a:buChar char="•"/>
            </a:pPr>
            <a:r>
              <a:rPr lang="en-US" sz="1400" dirty="0">
                <a:latin typeface="Rozha One" panose="020B0604020202020204" charset="0"/>
                <a:cs typeface="Rozha One" panose="020B0604020202020204" charset="0"/>
              </a:rPr>
              <a:t>The GUI provided a user-friendly way to control the keylogger, making it accessible and easy to use.</a:t>
            </a:r>
          </a:p>
          <a:p>
            <a:pPr marL="457200" indent="-457200">
              <a:buFont typeface="Arial" panose="020B0604020202020204" pitchFamily="34" charset="0"/>
              <a:buChar char="•"/>
            </a:pPr>
            <a:r>
              <a:rPr lang="en-US" sz="1400" dirty="0">
                <a:latin typeface="Rozha One" panose="020B0604020202020204" charset="0"/>
                <a:cs typeface="Rozha One" panose="020B0604020202020204" charset="0"/>
              </a:rPr>
              <a:t>Emphasized the ethical use of keyloggers and the importance of implementing security measures to protect against malicious use.</a:t>
            </a:r>
            <a:endParaRPr lang="en-IN" sz="1400" dirty="0">
              <a:latin typeface="Rozha One" panose="020B0604020202020204" charset="0"/>
              <a:cs typeface="Rozha One" panose="020B060402020202020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400" b="0" i="0" u="none" strike="noStrike" cap="none" normalizeH="0" baseline="0" dirty="0">
              <a:ln>
                <a:noFill/>
              </a:ln>
              <a:solidFill>
                <a:schemeClr val="tx1"/>
              </a:solidFill>
              <a:effectLst/>
              <a:latin typeface="Rozha One" panose="020B0604020202020204" charset="0"/>
              <a:cs typeface="Rozha One" panose="020B0604020202020204" charset="0"/>
            </a:endParaRPr>
          </a:p>
          <a:p>
            <a:endParaRPr lang="en-IN" dirty="0">
              <a:latin typeface="Rozha One" panose="020B0604020202020204" charset="0"/>
              <a:cs typeface="Rozha One" panose="020B0604020202020204" charset="0"/>
            </a:endParaRPr>
          </a:p>
          <a:p>
            <a:endParaRPr lang="en-IN" dirty="0">
              <a:latin typeface="Rozha One" panose="020B0604020202020204" charset="0"/>
              <a:cs typeface="Rozha One" panose="020B0604020202020204" charset="0"/>
            </a:endParaRPr>
          </a:p>
        </p:txBody>
      </p:sp>
      <p:cxnSp>
        <p:nvCxnSpPr>
          <p:cNvPr id="9" name="Straight Connector 8">
            <a:extLst>
              <a:ext uri="{FF2B5EF4-FFF2-40B4-BE49-F238E27FC236}">
                <a16:creationId xmlns:a16="http://schemas.microsoft.com/office/drawing/2014/main" id="{BE860315-92A0-CC5E-9EAC-787C72253247}"/>
              </a:ext>
            </a:extLst>
          </p:cNvPr>
          <p:cNvCxnSpPr>
            <a:cxnSpLocks/>
          </p:cNvCxnSpPr>
          <p:nvPr/>
        </p:nvCxnSpPr>
        <p:spPr>
          <a:xfrm>
            <a:off x="839270" y="1747153"/>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3" name="Title 2">
            <a:extLst>
              <a:ext uri="{FF2B5EF4-FFF2-40B4-BE49-F238E27FC236}">
                <a16:creationId xmlns:a16="http://schemas.microsoft.com/office/drawing/2014/main" id="{4A494582-FA00-4DFB-0150-DDD49D5745B2}"/>
              </a:ext>
            </a:extLst>
          </p:cNvPr>
          <p:cNvSpPr>
            <a:spLocks noGrp="1"/>
          </p:cNvSpPr>
          <p:nvPr>
            <p:ph type="title"/>
          </p:nvPr>
        </p:nvSpPr>
        <p:spPr>
          <a:xfrm>
            <a:off x="720000" y="855842"/>
            <a:ext cx="7704000" cy="572700"/>
          </a:xfrm>
        </p:spPr>
        <p:txBody>
          <a:bodyPr/>
          <a:lstStyle/>
          <a:p>
            <a:r>
              <a:rPr lang="en-US" sz="3600" spc="5" dirty="0"/>
              <a:t>KEY LOGGER AND SECURITY</a:t>
            </a:r>
            <a:endParaRPr lang="en-IN" dirty="0"/>
          </a:p>
        </p:txBody>
      </p:sp>
      <p:sp>
        <p:nvSpPr>
          <p:cNvPr id="4" name="TextBox 3">
            <a:extLst>
              <a:ext uri="{FF2B5EF4-FFF2-40B4-BE49-F238E27FC236}">
                <a16:creationId xmlns:a16="http://schemas.microsoft.com/office/drawing/2014/main" id="{28B4CADB-4139-6B3E-EA37-DD5CA75D20D1}"/>
              </a:ext>
            </a:extLst>
          </p:cNvPr>
          <p:cNvSpPr txBox="1"/>
          <p:nvPr/>
        </p:nvSpPr>
        <p:spPr>
          <a:xfrm>
            <a:off x="720000" y="1749287"/>
            <a:ext cx="7569235" cy="1538883"/>
          </a:xfrm>
          <a:prstGeom prst="rect">
            <a:avLst/>
          </a:prstGeom>
          <a:noFill/>
        </p:spPr>
        <p:txBody>
          <a:bodyPr wrap="square" rtlCol="0">
            <a:spAutoFit/>
          </a:bodyPr>
          <a:lstStyle/>
          <a:p>
            <a:pPr>
              <a:lnSpc>
                <a:spcPct val="150000"/>
              </a:lnSpc>
            </a:pPr>
            <a:r>
              <a:rPr lang="en-US" sz="1600" dirty="0">
                <a:latin typeface="Rozha One" panose="020B0604020202020204" charset="0"/>
                <a:cs typeface="Rozha One" panose="020B0604020202020204" charset="0"/>
              </a:rPr>
              <a:t>A key logger is a type of surveillance technology used to record keystrokes on a computer. Ensuring security involves detecting and preventing such malicious software to protect sensitive information and maintain user privacy.</a:t>
            </a:r>
            <a:endParaRPr lang="en-IN" sz="1600" dirty="0">
              <a:latin typeface="Rozha One" panose="020B0604020202020204" charset="0"/>
              <a:cs typeface="Rozha One" panose="020B0604020202020204" charset="0"/>
            </a:endParaRPr>
          </a:p>
        </p:txBody>
      </p:sp>
      <p:cxnSp>
        <p:nvCxnSpPr>
          <p:cNvPr id="5" name="Straight Connector 4">
            <a:extLst>
              <a:ext uri="{FF2B5EF4-FFF2-40B4-BE49-F238E27FC236}">
                <a16:creationId xmlns:a16="http://schemas.microsoft.com/office/drawing/2014/main" id="{3A236BC6-03ED-77CB-1402-CAD5524743B6}"/>
              </a:ext>
            </a:extLst>
          </p:cNvPr>
          <p:cNvCxnSpPr>
            <a:cxnSpLocks/>
          </p:cNvCxnSpPr>
          <p:nvPr/>
        </p:nvCxnSpPr>
        <p:spPr>
          <a:xfrm>
            <a:off x="720000" y="161013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3" name="Title 2">
            <a:extLst>
              <a:ext uri="{FF2B5EF4-FFF2-40B4-BE49-F238E27FC236}">
                <a16:creationId xmlns:a16="http://schemas.microsoft.com/office/drawing/2014/main" id="{8DBE9730-D1AB-6173-7BF9-5D385C0F8C78}"/>
              </a:ext>
            </a:extLst>
          </p:cNvPr>
          <p:cNvSpPr>
            <a:spLocks noGrp="1"/>
          </p:cNvSpPr>
          <p:nvPr>
            <p:ph type="title"/>
          </p:nvPr>
        </p:nvSpPr>
        <p:spPr>
          <a:xfrm>
            <a:off x="872400" y="822712"/>
            <a:ext cx="2871339" cy="572700"/>
          </a:xfrm>
        </p:spPr>
        <p:txBody>
          <a:bodyPr/>
          <a:lstStyle/>
          <a:p>
            <a:r>
              <a:rPr lang="en-US" dirty="0"/>
              <a:t>AGENDA</a:t>
            </a:r>
            <a:endParaRPr lang="en-IN" dirty="0"/>
          </a:p>
        </p:txBody>
      </p:sp>
      <p:sp>
        <p:nvSpPr>
          <p:cNvPr id="29" name="TextBox 28">
            <a:extLst>
              <a:ext uri="{FF2B5EF4-FFF2-40B4-BE49-F238E27FC236}">
                <a16:creationId xmlns:a16="http://schemas.microsoft.com/office/drawing/2014/main" id="{53E7DA59-3BCF-0C1D-40ED-FC8FCFF05B0A}"/>
              </a:ext>
            </a:extLst>
          </p:cNvPr>
          <p:cNvSpPr txBox="1"/>
          <p:nvPr/>
        </p:nvSpPr>
        <p:spPr>
          <a:xfrm>
            <a:off x="4689026" y="1616766"/>
            <a:ext cx="3703982" cy="388568"/>
          </a:xfrm>
          <a:prstGeom prst="rect">
            <a:avLst/>
          </a:prstGeom>
          <a:noFill/>
        </p:spPr>
        <p:txBody>
          <a:bodyPr wrap="square" rtlCol="0">
            <a:spAutoFit/>
          </a:bodyPr>
          <a:lstStyle/>
          <a:p>
            <a:pPr>
              <a:lnSpc>
                <a:spcPct val="150000"/>
              </a:lnSpc>
            </a:pPr>
            <a:endParaRPr lang="en-IN" dirty="0">
              <a:latin typeface="Rozha One" panose="020B0604020202020204" charset="0"/>
              <a:cs typeface="Rozha One" panose="020B0604020202020204" charset="0"/>
            </a:endParaRPr>
          </a:p>
        </p:txBody>
      </p:sp>
      <p:sp>
        <p:nvSpPr>
          <p:cNvPr id="30" name="TextBox 29">
            <a:extLst>
              <a:ext uri="{FF2B5EF4-FFF2-40B4-BE49-F238E27FC236}">
                <a16:creationId xmlns:a16="http://schemas.microsoft.com/office/drawing/2014/main" id="{D19F87E2-B287-FAF0-FA13-F497BC2A8A9A}"/>
              </a:ext>
            </a:extLst>
          </p:cNvPr>
          <p:cNvSpPr txBox="1"/>
          <p:nvPr/>
        </p:nvSpPr>
        <p:spPr>
          <a:xfrm>
            <a:off x="872400" y="1616766"/>
            <a:ext cx="3816626" cy="2554545"/>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Introduction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Problem Statement</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Project Overview</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End Users</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Solution and Value Proposition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The "Wow" Factor in Our Solution</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Modelling</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Results</a:t>
            </a:r>
          </a:p>
          <a:p>
            <a:pPr lvl="0" eaLnBrk="0" fontAlgn="base" hangingPunct="0">
              <a:spcBef>
                <a:spcPct val="0"/>
              </a:spcBef>
              <a:spcAft>
                <a:spcPct val="0"/>
              </a:spcAft>
              <a:buFontTx/>
              <a:buChar char="•"/>
            </a:pPr>
            <a:r>
              <a:rPr lang="en-US" altLang="en-US" sz="1600" dirty="0">
                <a:latin typeface="Rozha One" panose="020B0604020202020204" charset="0"/>
                <a:cs typeface="Rozha One" panose="020B0604020202020204" charset="0"/>
              </a:rPr>
              <a:t>Conclusion and Q&amp;A </a:t>
            </a:r>
          </a:p>
          <a:p>
            <a:endParaRPr lang="en-IN" sz="1600" dirty="0">
              <a:latin typeface="Rozha One" panose="020B0604020202020204" charset="0"/>
              <a:cs typeface="Rozha One" panose="020B0604020202020204" charset="0"/>
            </a:endParaRPr>
          </a:p>
        </p:txBody>
      </p:sp>
      <p:cxnSp>
        <p:nvCxnSpPr>
          <p:cNvPr id="33" name="Straight Connector 32">
            <a:extLst>
              <a:ext uri="{FF2B5EF4-FFF2-40B4-BE49-F238E27FC236}">
                <a16:creationId xmlns:a16="http://schemas.microsoft.com/office/drawing/2014/main" id="{6D88154C-4AAB-C602-8724-C608A19F63FC}"/>
              </a:ext>
            </a:extLst>
          </p:cNvPr>
          <p:cNvCxnSpPr>
            <a:cxnSpLocks/>
          </p:cNvCxnSpPr>
          <p:nvPr/>
        </p:nvCxnSpPr>
        <p:spPr>
          <a:xfrm>
            <a:off x="819391" y="149749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31"/>
          <p:cNvSpPr txBox="1">
            <a:spLocks noGrp="1"/>
          </p:cNvSpPr>
          <p:nvPr>
            <p:ph type="title"/>
          </p:nvPr>
        </p:nvSpPr>
        <p:spPr>
          <a:xfrm>
            <a:off x="713225" y="992270"/>
            <a:ext cx="4653906" cy="77958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600" spc="-20" dirty="0"/>
              <a:t>P</a:t>
            </a:r>
            <a:r>
              <a:rPr lang="en-IN" sz="3600" spc="15" dirty="0"/>
              <a:t>ROB</a:t>
            </a:r>
            <a:r>
              <a:rPr lang="en-IN" sz="3600" spc="55" dirty="0"/>
              <a:t>L</a:t>
            </a:r>
            <a:r>
              <a:rPr lang="en-IN" sz="3600" spc="-20" dirty="0"/>
              <a:t>E</a:t>
            </a:r>
            <a:r>
              <a:rPr lang="en-IN" sz="3600" spc="20" dirty="0"/>
              <a:t>M </a:t>
            </a:r>
            <a:r>
              <a:rPr lang="en-IN" sz="3600" spc="10" dirty="0"/>
              <a:t>S</a:t>
            </a:r>
            <a:r>
              <a:rPr lang="en-IN" sz="3600" spc="-370" dirty="0"/>
              <a:t>T</a:t>
            </a:r>
            <a:r>
              <a:rPr lang="en-IN" sz="3600" spc="-375" dirty="0"/>
              <a:t>A</a:t>
            </a:r>
            <a:r>
              <a:rPr lang="en-IN" sz="3600" spc="15" dirty="0"/>
              <a:t>T</a:t>
            </a:r>
            <a:r>
              <a:rPr lang="en-IN" sz="3600" spc="-10" dirty="0"/>
              <a:t>E</a:t>
            </a:r>
            <a:r>
              <a:rPr lang="en-IN" sz="3600" spc="-20" dirty="0"/>
              <a:t>ME</a:t>
            </a:r>
            <a:r>
              <a:rPr lang="en-IN" sz="3600" spc="10" dirty="0"/>
              <a:t>NT </a:t>
            </a:r>
            <a:endParaRPr dirty="0"/>
          </a:p>
        </p:txBody>
      </p:sp>
      <p:sp>
        <p:nvSpPr>
          <p:cNvPr id="1216" name="Google Shape;1216;p31"/>
          <p:cNvSpPr txBox="1">
            <a:spLocks noGrp="1"/>
          </p:cNvSpPr>
          <p:nvPr>
            <p:ph type="subTitle" idx="1"/>
          </p:nvPr>
        </p:nvSpPr>
        <p:spPr>
          <a:xfrm>
            <a:off x="713225" y="1972200"/>
            <a:ext cx="7476618" cy="1738409"/>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a:buNone/>
            </a:pPr>
            <a:r>
              <a:rPr lang="en-US" sz="1600" b="0" i="0" dirty="0">
                <a:solidFill>
                  <a:srgbClr val="16191C"/>
                </a:solidFill>
                <a:effectLst/>
                <a:highlight>
                  <a:srgbClr val="F2F2F2"/>
                </a:highlight>
                <a:latin typeface="Rozha One" panose="020B0604020202020204" charset="0"/>
                <a:cs typeface="Rozha One" panose="020B0604020202020204" charset="0"/>
              </a:rPr>
              <a:t>Keyloggers are tools that record keystrokes on a computer. They can be hardware or software-based, used for monitoring or malicious purposes. Keyloggers raise privacy concerns and legal issues, so it's essential to protect against them. Let me know if you need more details on any specific point!</a:t>
            </a:r>
            <a:endParaRPr sz="1600" dirty="0">
              <a:latin typeface="Rozha One" panose="020B0604020202020204" charset="0"/>
              <a:cs typeface="Rozha One" panose="020B0604020202020204" charset="0"/>
            </a:endParaRPr>
          </a:p>
        </p:txBody>
      </p:sp>
      <p:cxnSp>
        <p:nvCxnSpPr>
          <p:cNvPr id="4" name="Straight Connector 3">
            <a:extLst>
              <a:ext uri="{FF2B5EF4-FFF2-40B4-BE49-F238E27FC236}">
                <a16:creationId xmlns:a16="http://schemas.microsoft.com/office/drawing/2014/main" id="{000DB400-6ABC-2679-59F4-981E4290D48F}"/>
              </a:ext>
            </a:extLst>
          </p:cNvPr>
          <p:cNvCxnSpPr>
            <a:cxnSpLocks/>
          </p:cNvCxnSpPr>
          <p:nvPr/>
        </p:nvCxnSpPr>
        <p:spPr>
          <a:xfrm>
            <a:off x="713225" y="1771859"/>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32"/>
          <p:cNvSpPr txBox="1">
            <a:spLocks noGrp="1"/>
          </p:cNvSpPr>
          <p:nvPr>
            <p:ph type="title"/>
          </p:nvPr>
        </p:nvSpPr>
        <p:spPr>
          <a:xfrm>
            <a:off x="874645" y="972532"/>
            <a:ext cx="4359965" cy="6906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spc="5" dirty="0"/>
              <a:t>PROJECT	 </a:t>
            </a:r>
            <a:r>
              <a:rPr lang="en-IN" sz="3600" spc="-20" dirty="0"/>
              <a:t>OVERVIEW</a:t>
            </a:r>
            <a:endParaRPr sz="3600" dirty="0"/>
          </a:p>
        </p:txBody>
      </p:sp>
      <p:sp>
        <p:nvSpPr>
          <p:cNvPr id="4" name="TextBox 3">
            <a:extLst>
              <a:ext uri="{FF2B5EF4-FFF2-40B4-BE49-F238E27FC236}">
                <a16:creationId xmlns:a16="http://schemas.microsoft.com/office/drawing/2014/main" id="{CDE9E2CE-F1C5-3BFB-BBD6-6AF203388074}"/>
              </a:ext>
            </a:extLst>
          </p:cNvPr>
          <p:cNvSpPr txBox="1"/>
          <p:nvPr/>
        </p:nvSpPr>
        <p:spPr>
          <a:xfrm>
            <a:off x="874645" y="1760651"/>
            <a:ext cx="7569235" cy="1908215"/>
          </a:xfrm>
          <a:prstGeom prst="rect">
            <a:avLst/>
          </a:prstGeom>
          <a:noFill/>
        </p:spPr>
        <p:txBody>
          <a:bodyPr wrap="square" rtlCol="0">
            <a:spAutoFit/>
          </a:bodyPr>
          <a:lstStyle/>
          <a:p>
            <a:pPr>
              <a:lnSpc>
                <a:spcPct val="150000"/>
              </a:lnSpc>
            </a:pPr>
            <a:r>
              <a:rPr lang="en-US" sz="1600" dirty="0">
                <a:latin typeface="Rozha One" panose="020B0604020202020204" charset="0"/>
                <a:cs typeface="Rozha One" panose="020B0604020202020204" charset="0"/>
              </a:rPr>
              <a:t>This project aims to investigate key loggers, devices or software that secretly record keystrokes to steal sensitive information. By understanding their mechanisms and potential risks, the project will develop strategies for detecting and preventing these threats, ensuring robust data security and privacy.</a:t>
            </a:r>
            <a:endParaRPr lang="en-IN" sz="1600" dirty="0">
              <a:latin typeface="Rozha One" panose="020B0604020202020204" charset="0"/>
              <a:cs typeface="Rozha One" panose="020B0604020202020204" charset="0"/>
            </a:endParaRPr>
          </a:p>
        </p:txBody>
      </p:sp>
      <p:cxnSp>
        <p:nvCxnSpPr>
          <p:cNvPr id="5" name="Straight Connector 4">
            <a:extLst>
              <a:ext uri="{FF2B5EF4-FFF2-40B4-BE49-F238E27FC236}">
                <a16:creationId xmlns:a16="http://schemas.microsoft.com/office/drawing/2014/main" id="{6A14F17F-E617-6B26-BB6B-551387D5D418}"/>
              </a:ext>
            </a:extLst>
          </p:cNvPr>
          <p:cNvCxnSpPr>
            <a:cxnSpLocks/>
          </p:cNvCxnSpPr>
          <p:nvPr/>
        </p:nvCxnSpPr>
        <p:spPr>
          <a:xfrm>
            <a:off x="874645" y="166314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30" name="Google Shape;1230;p33"/>
          <p:cNvSpPr txBox="1">
            <a:spLocks noGrp="1"/>
          </p:cNvSpPr>
          <p:nvPr>
            <p:ph type="title"/>
          </p:nvPr>
        </p:nvSpPr>
        <p:spPr>
          <a:xfrm>
            <a:off x="713224" y="115401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spc="25" dirty="0"/>
              <a:t>W</a:t>
            </a:r>
            <a:r>
              <a:rPr lang="en-US" sz="3600" spc="-20" dirty="0"/>
              <a:t>H</a:t>
            </a:r>
            <a:r>
              <a:rPr lang="en-US" sz="3600" spc="20" dirty="0"/>
              <a:t>O</a:t>
            </a:r>
            <a:r>
              <a:rPr lang="en-US" sz="3600" spc="-235" dirty="0"/>
              <a:t> </a:t>
            </a:r>
            <a:r>
              <a:rPr lang="en-US" sz="3600" spc="-10" dirty="0"/>
              <a:t>AR</a:t>
            </a:r>
            <a:r>
              <a:rPr lang="en-US" sz="3600" spc="15" dirty="0"/>
              <a:t>E</a:t>
            </a:r>
            <a:r>
              <a:rPr lang="en-US" sz="3600" spc="-35" dirty="0"/>
              <a:t> </a:t>
            </a:r>
            <a:r>
              <a:rPr lang="en-US" sz="3600" spc="-10" dirty="0"/>
              <a:t>T</a:t>
            </a:r>
            <a:r>
              <a:rPr lang="en-US" sz="3600" spc="-15" dirty="0"/>
              <a:t>H</a:t>
            </a:r>
            <a:r>
              <a:rPr lang="en-US" sz="3600" spc="15" dirty="0"/>
              <a:t>E</a:t>
            </a:r>
            <a:r>
              <a:rPr lang="en-US" sz="3600" spc="-35" dirty="0"/>
              <a:t> </a:t>
            </a:r>
            <a:r>
              <a:rPr lang="en-US" sz="3600" spc="-20" dirty="0"/>
              <a:t>E</a:t>
            </a:r>
            <a:r>
              <a:rPr lang="en-US" sz="3600" spc="30" dirty="0"/>
              <a:t>N</a:t>
            </a:r>
            <a:r>
              <a:rPr lang="en-US" sz="3600" spc="15" dirty="0"/>
              <a:t>D</a:t>
            </a:r>
            <a:r>
              <a:rPr lang="en-US" sz="3600" spc="-45" dirty="0"/>
              <a:t> </a:t>
            </a:r>
            <a:r>
              <a:rPr lang="en-US" sz="3600" dirty="0"/>
              <a:t>U</a:t>
            </a:r>
            <a:r>
              <a:rPr lang="en-US" sz="3600" spc="10" dirty="0"/>
              <a:t>S</a:t>
            </a:r>
            <a:r>
              <a:rPr lang="en-US" sz="3600" spc="-25" dirty="0"/>
              <a:t>E</a:t>
            </a:r>
            <a:r>
              <a:rPr lang="en-US" sz="3600" spc="-10" dirty="0"/>
              <a:t>R</a:t>
            </a:r>
            <a:r>
              <a:rPr lang="en-US" sz="3600" spc="5" dirty="0"/>
              <a:t>S?</a:t>
            </a:r>
            <a:endParaRPr lang="en-IN" dirty="0"/>
          </a:p>
        </p:txBody>
      </p:sp>
      <p:sp>
        <p:nvSpPr>
          <p:cNvPr id="1232" name="Google Shape;1232;p33"/>
          <p:cNvSpPr txBox="1">
            <a:spLocks noGrp="1"/>
          </p:cNvSpPr>
          <p:nvPr>
            <p:ph type="subTitle" idx="2"/>
          </p:nvPr>
        </p:nvSpPr>
        <p:spPr>
          <a:xfrm>
            <a:off x="713224" y="1887900"/>
            <a:ext cx="7582637" cy="1367700"/>
          </a:xfrm>
          <a:prstGeom prst="rect">
            <a:avLst/>
          </a:prstGeom>
        </p:spPr>
        <p:txBody>
          <a:bodyPr spcFirstLastPara="1" wrap="square" lIns="91425" tIns="91425" rIns="91425" bIns="91425" anchor="t" anchorCtr="0">
            <a:noAutofit/>
          </a:bodyPr>
          <a:lstStyle/>
          <a:p>
            <a:pPr marL="0" indent="0">
              <a:lnSpc>
                <a:spcPct val="150000"/>
              </a:lnSpc>
            </a:pPr>
            <a:r>
              <a:rPr lang="en-US" sz="1600" i="0" dirty="0">
                <a:solidFill>
                  <a:srgbClr val="000000"/>
                </a:solidFill>
                <a:effectLst/>
                <a:highlight>
                  <a:srgbClr val="FFFFFF"/>
                </a:highlight>
                <a:latin typeface="Rozha One" panose="020B0604020202020204" charset="0"/>
                <a:cs typeface="Rozha One" panose="020B0604020202020204" charset="0"/>
              </a:rPr>
              <a:t>Keyloggers, or keystroke loggers, are tools that record what a person types on a device. While there are legitimate and legal uses for keyloggers, many uses for keyloggers are malicious. In a keylogger attack, the keylogger software records every keystroke on the victim’s device and sends it to the attacker.</a:t>
            </a:r>
            <a:endParaRPr lang="en-IN" sz="1600" dirty="0">
              <a:latin typeface="Rozha One" panose="020B0604020202020204" charset="0"/>
              <a:cs typeface="Rozha One" panose="020B0604020202020204" charset="0"/>
            </a:endParaRPr>
          </a:p>
          <a:p>
            <a:pPr marL="0" indent="0">
              <a:lnSpc>
                <a:spcPct val="150000"/>
              </a:lnSpc>
            </a:pPr>
            <a:endParaRPr sz="1600" dirty="0">
              <a:latin typeface="Rozha One" panose="020B0604020202020204" charset="0"/>
              <a:cs typeface="Rozha One" panose="020B0604020202020204" charset="0"/>
            </a:endParaRPr>
          </a:p>
        </p:txBody>
      </p:sp>
      <p:cxnSp>
        <p:nvCxnSpPr>
          <p:cNvPr id="2" name="Straight Connector 1">
            <a:extLst>
              <a:ext uri="{FF2B5EF4-FFF2-40B4-BE49-F238E27FC236}">
                <a16:creationId xmlns:a16="http://schemas.microsoft.com/office/drawing/2014/main" id="{493348F7-C5F7-8B66-FBFA-7DE42CEE09BB}"/>
              </a:ext>
            </a:extLst>
          </p:cNvPr>
          <p:cNvCxnSpPr>
            <a:cxnSpLocks/>
          </p:cNvCxnSpPr>
          <p:nvPr/>
        </p:nvCxnSpPr>
        <p:spPr>
          <a:xfrm>
            <a:off x="713224" y="1881273"/>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34"/>
          <p:cNvSpPr txBox="1">
            <a:spLocks noGrp="1"/>
          </p:cNvSpPr>
          <p:nvPr>
            <p:ph type="title"/>
          </p:nvPr>
        </p:nvSpPr>
        <p:spPr>
          <a:xfrm>
            <a:off x="383104" y="1368145"/>
            <a:ext cx="8377792" cy="5422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40" dirty="0"/>
              <a:t>Y</a:t>
            </a:r>
            <a:r>
              <a:rPr lang="en-US" sz="2800" spc="10" dirty="0"/>
              <a:t>O</a:t>
            </a:r>
            <a:r>
              <a:rPr lang="en-US" sz="2800" spc="25" dirty="0"/>
              <a:t>U</a:t>
            </a:r>
            <a:r>
              <a:rPr lang="en-US" sz="2800" dirty="0"/>
              <a:t>R</a:t>
            </a:r>
            <a:r>
              <a:rPr lang="en-US" sz="2800" spc="5" dirty="0"/>
              <a:t> </a:t>
            </a:r>
            <a:r>
              <a:rPr lang="en-US" sz="2800" spc="25" dirty="0"/>
              <a:t>S</a:t>
            </a:r>
            <a:r>
              <a:rPr lang="en-US" sz="2800" spc="10" dirty="0"/>
              <a:t>O</a:t>
            </a:r>
            <a:r>
              <a:rPr lang="en-US" sz="2800" spc="25" dirty="0"/>
              <a:t>LU</a:t>
            </a:r>
            <a:r>
              <a:rPr lang="en-US" sz="2800" spc="-35" dirty="0"/>
              <a:t>T</a:t>
            </a:r>
            <a:r>
              <a:rPr lang="en-US" sz="2800" spc="-30" dirty="0"/>
              <a:t>I</a:t>
            </a:r>
            <a:r>
              <a:rPr lang="en-US" sz="2800" spc="10" dirty="0"/>
              <a:t>O</a:t>
            </a:r>
            <a:r>
              <a:rPr lang="en-US" sz="2800" dirty="0"/>
              <a:t>N</a:t>
            </a:r>
            <a:r>
              <a:rPr lang="en-US" sz="2800" spc="-345" dirty="0"/>
              <a:t> </a:t>
            </a:r>
            <a:r>
              <a:rPr lang="en-US" sz="2800" spc="-35" dirty="0"/>
              <a:t>A</a:t>
            </a:r>
            <a:r>
              <a:rPr lang="en-US" sz="2800" spc="-5" dirty="0"/>
              <a:t>N</a:t>
            </a:r>
            <a:r>
              <a:rPr lang="en-US" sz="2800" dirty="0"/>
              <a:t>D</a:t>
            </a:r>
            <a:r>
              <a:rPr lang="en-US" sz="2800" spc="35" dirty="0"/>
              <a:t> </a:t>
            </a:r>
            <a:r>
              <a:rPr lang="en-US" sz="2800" spc="-30" dirty="0"/>
              <a:t>I</a:t>
            </a:r>
            <a:r>
              <a:rPr lang="en-US" sz="2800" spc="-35" dirty="0"/>
              <a:t>T</a:t>
            </a:r>
            <a:r>
              <a:rPr lang="en-US" sz="2800" dirty="0"/>
              <a:t>S</a:t>
            </a:r>
            <a:r>
              <a:rPr lang="en-US" sz="2800" spc="60" dirty="0"/>
              <a:t> </a:t>
            </a:r>
            <a:r>
              <a:rPr lang="en-US" sz="2800" spc="-295" dirty="0"/>
              <a:t>V</a:t>
            </a:r>
            <a:r>
              <a:rPr lang="en-US" sz="2800" spc="-35" dirty="0"/>
              <a:t>A</a:t>
            </a:r>
            <a:r>
              <a:rPr lang="en-US" sz="2800" spc="25" dirty="0"/>
              <a:t>LU</a:t>
            </a:r>
            <a:r>
              <a:rPr lang="en-US" sz="2800" dirty="0"/>
              <a:t>E</a:t>
            </a:r>
            <a:r>
              <a:rPr lang="en-US" sz="2800" spc="-65" dirty="0"/>
              <a:t> </a:t>
            </a:r>
            <a:r>
              <a:rPr lang="en-US" sz="2800" spc="-15" dirty="0"/>
              <a:t>P</a:t>
            </a:r>
            <a:r>
              <a:rPr lang="en-US" sz="2800" spc="-30" dirty="0"/>
              <a:t>R</a:t>
            </a:r>
            <a:r>
              <a:rPr lang="en-US" sz="2800" spc="10" dirty="0"/>
              <a:t>O</a:t>
            </a:r>
            <a:r>
              <a:rPr lang="en-US" sz="2800" spc="-15" dirty="0"/>
              <a:t>P</a:t>
            </a:r>
            <a:r>
              <a:rPr lang="en-US" sz="2800" spc="10" dirty="0"/>
              <a:t>O</a:t>
            </a:r>
            <a:r>
              <a:rPr lang="en-US" sz="2800" spc="25" dirty="0"/>
              <a:t>S</a:t>
            </a:r>
            <a:r>
              <a:rPr lang="en-US" sz="2800" spc="-30" dirty="0"/>
              <a:t>I</a:t>
            </a:r>
            <a:r>
              <a:rPr lang="en-US" sz="2800" spc="-35" dirty="0"/>
              <a:t>T</a:t>
            </a:r>
            <a:r>
              <a:rPr lang="en-US" sz="2800" spc="-30" dirty="0"/>
              <a:t>I</a:t>
            </a:r>
            <a:r>
              <a:rPr lang="en-US" sz="2800" spc="10" dirty="0"/>
              <a:t>O</a:t>
            </a:r>
            <a:r>
              <a:rPr lang="en-US" sz="2800" dirty="0"/>
              <a:t>N</a:t>
            </a:r>
            <a:endParaRPr sz="2800" dirty="0"/>
          </a:p>
        </p:txBody>
      </p:sp>
      <p:sp>
        <p:nvSpPr>
          <p:cNvPr id="1241" name="Google Shape;1241;p34"/>
          <p:cNvSpPr txBox="1">
            <a:spLocks noGrp="1"/>
          </p:cNvSpPr>
          <p:nvPr>
            <p:ph type="subTitle" idx="1"/>
          </p:nvPr>
        </p:nvSpPr>
        <p:spPr>
          <a:xfrm>
            <a:off x="383104" y="1910408"/>
            <a:ext cx="7257984" cy="1869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600" dirty="0">
                <a:latin typeface="Rozha One" panose="020B0604020202020204" charset="0"/>
                <a:cs typeface="Rozha One" panose="020B0604020202020204" charset="0"/>
              </a:rPr>
              <a:t>a key logger project tailored for PowerPoint preparation. With seamless integration and advanced analysis tools, it empowers users to effortlessly craft insightful presentations from their own typing activities. Enhance productivity, streamline workflow, and deliver impactful presentations with ease."</a:t>
            </a:r>
            <a:endParaRPr sz="1600" dirty="0">
              <a:latin typeface="Rozha One" panose="020B0604020202020204" charset="0"/>
              <a:cs typeface="Rozha One" panose="020B0604020202020204" charset="0"/>
            </a:endParaRPr>
          </a:p>
        </p:txBody>
      </p:sp>
      <p:cxnSp>
        <p:nvCxnSpPr>
          <p:cNvPr id="10" name="Straight Connector 9">
            <a:extLst>
              <a:ext uri="{FF2B5EF4-FFF2-40B4-BE49-F238E27FC236}">
                <a16:creationId xmlns:a16="http://schemas.microsoft.com/office/drawing/2014/main" id="{C0FBD61B-0550-487D-50D6-68796490FB2D}"/>
              </a:ext>
            </a:extLst>
          </p:cNvPr>
          <p:cNvCxnSpPr>
            <a:cxnSpLocks/>
          </p:cNvCxnSpPr>
          <p:nvPr/>
        </p:nvCxnSpPr>
        <p:spPr>
          <a:xfrm>
            <a:off x="383104" y="1910407"/>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50" name="Google Shape;1250;p35"/>
          <p:cNvSpPr txBox="1">
            <a:spLocks noGrp="1"/>
          </p:cNvSpPr>
          <p:nvPr>
            <p:ph type="title"/>
          </p:nvPr>
        </p:nvSpPr>
        <p:spPr>
          <a:xfrm>
            <a:off x="720000" y="9756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15" dirty="0"/>
              <a:t>THE</a:t>
            </a:r>
            <a:r>
              <a:rPr lang="en-US" sz="2800" spc="20" dirty="0"/>
              <a:t> </a:t>
            </a:r>
            <a:r>
              <a:rPr lang="en-US" sz="2800" spc="10" dirty="0"/>
              <a:t>WOW</a:t>
            </a:r>
            <a:r>
              <a:rPr lang="en-US" sz="2800" spc="85" dirty="0"/>
              <a:t> </a:t>
            </a:r>
            <a:r>
              <a:rPr lang="en-US" sz="2800" spc="10" dirty="0"/>
              <a:t>IN</a:t>
            </a:r>
            <a:r>
              <a:rPr lang="en-US" sz="2800" spc="-5" dirty="0"/>
              <a:t> </a:t>
            </a:r>
            <a:r>
              <a:rPr lang="en-US" sz="2800" spc="15" dirty="0"/>
              <a:t>YOUR</a:t>
            </a:r>
            <a:r>
              <a:rPr lang="en-US" sz="2800" spc="-10" dirty="0"/>
              <a:t> </a:t>
            </a:r>
            <a:r>
              <a:rPr lang="en-US" sz="2800" spc="20" dirty="0"/>
              <a:t>SOLUTION</a:t>
            </a:r>
            <a:endParaRPr sz="2800" dirty="0"/>
          </a:p>
        </p:txBody>
      </p:sp>
      <p:sp>
        <p:nvSpPr>
          <p:cNvPr id="8" name="Rectangle 3">
            <a:extLst>
              <a:ext uri="{FF2B5EF4-FFF2-40B4-BE49-F238E27FC236}">
                <a16:creationId xmlns:a16="http://schemas.microsoft.com/office/drawing/2014/main" id="{5D5E2311-5F13-0C17-6080-F40FB837AE74}"/>
              </a:ext>
            </a:extLst>
          </p:cNvPr>
          <p:cNvSpPr>
            <a:spLocks noGrp="1" noChangeArrowheads="1"/>
          </p:cNvSpPr>
          <p:nvPr>
            <p:ph type="subTitle" idx="1"/>
          </p:nvPr>
        </p:nvSpPr>
        <p:spPr bwMode="auto">
          <a:xfrm>
            <a:off x="720000" y="1548372"/>
            <a:ext cx="732304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Effortless Transformation:</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Seamlessly convert your keystrokes into captivating presentations.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Cutting-Edge Analysis Tools:</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Utilize advanced algorithms to extract valuable insights from your typing activities.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Seamless Integration:</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Directly import analyzed data into PowerPoint for streamlined presentation creation.</a:t>
            </a:r>
            <a:endPar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1600" b="1" i="0" u="none" strike="noStrike" cap="none" normalizeH="0" baseline="0" dirty="0">
                <a:ln>
                  <a:noFill/>
                </a:ln>
                <a:solidFill>
                  <a:schemeClr val="tx1"/>
                </a:solidFill>
                <a:effectLst/>
                <a:latin typeface="Rozha One" panose="020B0604020202020204" charset="0"/>
                <a:cs typeface="Rozha One" panose="020B0604020202020204" charset="0"/>
              </a:rPr>
              <a:t>Boost Productivity:</a:t>
            </a:r>
            <a:r>
              <a:rPr kumimoji="0" lang="en-US" altLang="en-US" sz="1600" i="0" u="none" strike="noStrike" cap="none" normalizeH="0" baseline="0" dirty="0">
                <a:ln>
                  <a:noFill/>
                </a:ln>
                <a:solidFill>
                  <a:schemeClr val="tx1"/>
                </a:solidFill>
                <a:effectLst/>
                <a:latin typeface="Rozha One" panose="020B0604020202020204" charset="0"/>
                <a:cs typeface="Rozha One" panose="020B0604020202020204" charset="0"/>
              </a:rPr>
              <a:t> Say goodbye to tedious data collection and hello to efficient workflow optimization.</a:t>
            </a:r>
          </a:p>
        </p:txBody>
      </p:sp>
      <p:cxnSp>
        <p:nvCxnSpPr>
          <p:cNvPr id="9" name="Straight Connector 8">
            <a:extLst>
              <a:ext uri="{FF2B5EF4-FFF2-40B4-BE49-F238E27FC236}">
                <a16:creationId xmlns:a16="http://schemas.microsoft.com/office/drawing/2014/main" id="{73F18315-4770-E275-5A58-79A9679F6691}"/>
              </a:ext>
            </a:extLst>
          </p:cNvPr>
          <p:cNvCxnSpPr>
            <a:cxnSpLocks/>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36"/>
          <p:cNvSpPr txBox="1">
            <a:spLocks noGrp="1"/>
          </p:cNvSpPr>
          <p:nvPr>
            <p:ph type="title"/>
          </p:nvPr>
        </p:nvSpPr>
        <p:spPr>
          <a:xfrm>
            <a:off x="719999" y="11214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MODELLING</a:t>
            </a:r>
            <a:endParaRPr dirty="0"/>
          </a:p>
        </p:txBody>
      </p:sp>
      <p:sp>
        <p:nvSpPr>
          <p:cNvPr id="1269" name="Google Shape;1269;p36"/>
          <p:cNvSpPr txBox="1">
            <a:spLocks noGrp="1"/>
          </p:cNvSpPr>
          <p:nvPr>
            <p:ph type="subTitle" idx="9"/>
          </p:nvPr>
        </p:nvSpPr>
        <p:spPr>
          <a:xfrm>
            <a:off x="720000" y="1765979"/>
            <a:ext cx="3706226" cy="444600"/>
          </a:xfrm>
          <a:prstGeom prst="rect">
            <a:avLst/>
          </a:prstGeom>
        </p:spPr>
        <p:txBody>
          <a:bodyPr spcFirstLastPara="1" wrap="square" lIns="91425" tIns="91425" rIns="91425" bIns="91425" anchor="b" anchorCtr="0">
            <a:noAutofit/>
          </a:bodyPr>
          <a:lstStyle/>
          <a:p>
            <a:r>
              <a:rPr lang="en-US" sz="1800" b="1" dirty="0">
                <a:latin typeface="Rozha One" panose="020B0604020202020204" charset="0"/>
                <a:cs typeface="Rozha One" panose="020B0604020202020204" charset="0"/>
              </a:rPr>
              <a:t>Architecture Overview:</a:t>
            </a:r>
          </a:p>
        </p:txBody>
      </p:sp>
      <p:sp>
        <p:nvSpPr>
          <p:cNvPr id="1270" name="Google Shape;1270;p36"/>
          <p:cNvSpPr txBox="1">
            <a:spLocks noGrp="1"/>
          </p:cNvSpPr>
          <p:nvPr>
            <p:ph type="subTitle" idx="5"/>
          </p:nvPr>
        </p:nvSpPr>
        <p:spPr>
          <a:xfrm>
            <a:off x="719999" y="2351222"/>
            <a:ext cx="8317983" cy="1163400"/>
          </a:xfrm>
          <a:prstGeom prst="rect">
            <a:avLst/>
          </a:prstGeom>
        </p:spPr>
        <p:txBody>
          <a:bodyPr spcFirstLastPara="1" wrap="square" lIns="91425" tIns="91425" rIns="91425" bIns="91425" anchor="t" anchorCtr="0">
            <a:noAutofit/>
          </a:bodyPr>
          <a:lstStyle/>
          <a:p>
            <a:pPr>
              <a:lnSpc>
                <a:spcPct val="150000"/>
              </a:lnSpc>
            </a:pPr>
            <a:r>
              <a:rPr lang="en-US" sz="1600" b="1" dirty="0">
                <a:latin typeface="Rozha One" panose="020B0604020202020204" charset="0"/>
                <a:cs typeface="Rozha One" panose="020B0604020202020204" charset="0"/>
              </a:rPr>
              <a:t>Modular Design:</a:t>
            </a:r>
            <a:r>
              <a:rPr lang="en-US" sz="1600" dirty="0">
                <a:latin typeface="Rozha One" panose="020B0604020202020204" charset="0"/>
                <a:cs typeface="Rozha One" panose="020B0604020202020204" charset="0"/>
              </a:rPr>
              <a:t> The keylogger code is structured into modular functions for better readability and maintenance.</a:t>
            </a:r>
          </a:p>
          <a:p>
            <a:pPr>
              <a:lnSpc>
                <a:spcPct val="150000"/>
              </a:lnSpc>
            </a:pPr>
            <a:r>
              <a:rPr lang="en-US" sz="1600" b="1" dirty="0">
                <a:latin typeface="Rozha One" panose="020B0604020202020204" charset="0"/>
                <a:cs typeface="Rozha One" panose="020B0604020202020204" charset="0"/>
              </a:rPr>
              <a:t>Event Handling:</a:t>
            </a:r>
            <a:r>
              <a:rPr lang="en-US" sz="1600" dirty="0">
                <a:latin typeface="Rozha One" panose="020B0604020202020204" charset="0"/>
                <a:cs typeface="Rozha One" panose="020B0604020202020204" charset="0"/>
              </a:rPr>
              <a:t> Utilizes the </a:t>
            </a:r>
            <a:r>
              <a:rPr lang="en-US" sz="1600" dirty="0" err="1">
                <a:latin typeface="Rozha One" panose="020B0604020202020204" charset="0"/>
                <a:cs typeface="Rozha One" panose="020B0604020202020204" charset="0"/>
              </a:rPr>
              <a:t>pynput</a:t>
            </a:r>
            <a:r>
              <a:rPr lang="en-US" sz="1600" dirty="0">
                <a:latin typeface="Rozha One" panose="020B0604020202020204" charset="0"/>
                <a:cs typeface="Rozha One" panose="020B0604020202020204" charset="0"/>
              </a:rPr>
              <a:t> library to capture and handle keyboard events.</a:t>
            </a:r>
          </a:p>
          <a:p>
            <a:pPr>
              <a:lnSpc>
                <a:spcPct val="150000"/>
              </a:lnSpc>
            </a:pPr>
            <a:r>
              <a:rPr lang="en-US" sz="1600" b="1" dirty="0">
                <a:latin typeface="Rozha One" panose="020B0604020202020204" charset="0"/>
                <a:cs typeface="Rozha One" panose="020B0604020202020204" charset="0"/>
              </a:rPr>
              <a:t>Data Logging:</a:t>
            </a:r>
            <a:r>
              <a:rPr lang="en-US" sz="1600" dirty="0">
                <a:latin typeface="Rozha One" panose="020B0604020202020204" charset="0"/>
                <a:cs typeface="Rozha One" panose="020B0604020202020204" charset="0"/>
              </a:rPr>
              <a:t> Implements functions to log captured data into text and JSON files.</a:t>
            </a:r>
            <a:endParaRPr lang="en-IN" sz="1600" dirty="0">
              <a:latin typeface="Rozha One" panose="020B0604020202020204" charset="0"/>
              <a:cs typeface="Rozha One" panose="020B0604020202020204" charset="0"/>
            </a:endParaRPr>
          </a:p>
          <a:p>
            <a:pPr marL="0" lvl="0" indent="0" algn="l" rtl="0">
              <a:lnSpc>
                <a:spcPct val="150000"/>
              </a:lnSpc>
              <a:spcBef>
                <a:spcPts val="0"/>
              </a:spcBef>
              <a:spcAft>
                <a:spcPts val="0"/>
              </a:spcAft>
              <a:buNone/>
            </a:pPr>
            <a:endParaRPr sz="1600" dirty="0">
              <a:latin typeface="Rozha One" panose="020B0604020202020204" charset="0"/>
              <a:cs typeface="Rozha One" panose="020B0604020202020204" charset="0"/>
            </a:endParaRPr>
          </a:p>
        </p:txBody>
      </p:sp>
      <p:cxnSp>
        <p:nvCxnSpPr>
          <p:cNvPr id="22" name="Straight Connector 21">
            <a:extLst>
              <a:ext uri="{FF2B5EF4-FFF2-40B4-BE49-F238E27FC236}">
                <a16:creationId xmlns:a16="http://schemas.microsoft.com/office/drawing/2014/main" id="{38D7E9C0-D02A-8D5B-FEDB-F89AD65AE16B}"/>
              </a:ext>
            </a:extLst>
          </p:cNvPr>
          <p:cNvCxnSpPr>
            <a:cxnSpLocks/>
          </p:cNvCxnSpPr>
          <p:nvPr/>
        </p:nvCxnSpPr>
        <p:spPr>
          <a:xfrm>
            <a:off x="719999" y="169414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Corporate Identity Renewal Project Proposal by Slidesgo">
  <a:themeElements>
    <a:clrScheme name="Simple Light">
      <a:dk1>
        <a:srgbClr val="191919"/>
      </a:dk1>
      <a:lt1>
        <a:srgbClr val="FFFFFF"/>
      </a:lt1>
      <a:dk2>
        <a:srgbClr val="E3DCD6"/>
      </a:dk2>
      <a:lt2>
        <a:srgbClr val="D8CBBC"/>
      </a:lt2>
      <a:accent1>
        <a:srgbClr val="C3C2BF"/>
      </a:accent1>
      <a:accent2>
        <a:srgbClr val="9C9284"/>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747</Words>
  <Application>Microsoft Office PowerPoint</Application>
  <PresentationFormat>On-screen Show (16:9)</PresentationFormat>
  <Paragraphs>70</Paragraphs>
  <Slides>14</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Overpass</vt:lpstr>
      <vt:lpstr>Wingdings</vt:lpstr>
      <vt:lpstr>Anaheim</vt:lpstr>
      <vt:lpstr>Rozha One</vt:lpstr>
      <vt:lpstr>Arial</vt:lpstr>
      <vt:lpstr>Open Sans</vt:lpstr>
      <vt:lpstr>Nunito Light</vt:lpstr>
      <vt:lpstr>Corporate Identity Renewal Project Proposal by Slidesgo</vt:lpstr>
      <vt:lpstr>YARRAMSETTI ADINARAYANA NAIDU</vt:lpstr>
      <vt:lpstr>KEY LOGGER AND SECURITY</vt:lpstr>
      <vt:lpstr>AGENDA</vt:lpstr>
      <vt:lpstr>PROBLEM STATEMENT </vt:lpstr>
      <vt:lpstr>PROJECT  OVERVIEW</vt:lpstr>
      <vt:lpstr>WHO ARE THE END USERS?</vt:lpstr>
      <vt:lpstr>YOUR SOLUTION AND ITS VALUE PROPOSITION</vt:lpstr>
      <vt:lpstr>THE WOW IN YOUR SOLUTION</vt:lpstr>
      <vt:lpstr>MODELLING</vt:lpstr>
      <vt:lpstr>MODELLING</vt:lpstr>
      <vt:lpstr>MODELLING</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Adi Babu</cp:lastModifiedBy>
  <cp:revision>2</cp:revision>
  <dcterms:modified xsi:type="dcterms:W3CDTF">2024-06-12T08:31:02Z</dcterms:modified>
</cp:coreProperties>
</file>